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6858000" cx="12192000"/>
  <p:notesSz cx="6858000" cy="9144000"/>
  <p:embeddedFontLst>
    <p:embeddedFont>
      <p:font typeface="Golos Text"/>
      <p:regular r:id="rId56"/>
      <p:bold r:id="rId57"/>
    </p:embeddedFont>
    <p:embeddedFont>
      <p:font typeface="Caveat"/>
      <p:regular r:id="rId58"/>
      <p:bold r:id="rId59"/>
    </p:embeddedFont>
    <p:embeddedFont>
      <p:font typeface="Caveat Medium"/>
      <p:regular r:id="rId60"/>
      <p:bold r:id="rId61"/>
    </p:embeddedFont>
    <p:embeddedFont>
      <p:font typeface="Golos Text SemiBold"/>
      <p:regular r:id="rId62"/>
      <p:bold r:id="rId63"/>
    </p:embeddedFont>
    <p:embeddedFont>
      <p:font typeface="Caveat SemiBold"/>
      <p:regular r:id="rId64"/>
      <p:bold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63">
          <p15:clr>
            <a:srgbClr val="A4A3A4"/>
          </p15:clr>
        </p15:guide>
        <p15:guide id="2" orient="horz" pos="2205">
          <p15:clr>
            <a:srgbClr val="A4A3A4"/>
          </p15:clr>
        </p15:guide>
        <p15:guide id="3" orient="horz" pos="1474">
          <p15:clr>
            <a:srgbClr val="747775"/>
          </p15:clr>
        </p15:guide>
        <p15:guide id="4" orient="horz" pos="157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63"/>
        <p:guide pos="2205" orient="horz"/>
        <p:guide pos="1474" orient="horz"/>
        <p:guide pos="157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GolosTextSemiBold-regular.fntdata"/><Relationship Id="rId61" Type="http://schemas.openxmlformats.org/officeDocument/2006/relationships/font" Target="fonts/CaveatMedium-bold.fntdata"/><Relationship Id="rId20" Type="http://schemas.openxmlformats.org/officeDocument/2006/relationships/slide" Target="slides/slide15.xml"/><Relationship Id="rId64" Type="http://schemas.openxmlformats.org/officeDocument/2006/relationships/font" Target="fonts/CaveatSemiBold-regular.fntdata"/><Relationship Id="rId63" Type="http://schemas.openxmlformats.org/officeDocument/2006/relationships/font" Target="fonts/GolosTextSemiBold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65" Type="http://schemas.openxmlformats.org/officeDocument/2006/relationships/font" Target="fonts/CaveatSemiBold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CaveatMedium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GolosText-bold.fntdata"/><Relationship Id="rId12" Type="http://schemas.openxmlformats.org/officeDocument/2006/relationships/slide" Target="slides/slide7.xml"/><Relationship Id="rId56" Type="http://schemas.openxmlformats.org/officeDocument/2006/relationships/font" Target="fonts/GolosText-regular.fntdata"/><Relationship Id="rId15" Type="http://schemas.openxmlformats.org/officeDocument/2006/relationships/slide" Target="slides/slide10.xml"/><Relationship Id="rId59" Type="http://schemas.openxmlformats.org/officeDocument/2006/relationships/font" Target="fonts/Caveat-bold.fntdata"/><Relationship Id="rId14" Type="http://schemas.openxmlformats.org/officeDocument/2006/relationships/slide" Target="slides/slide9.xml"/><Relationship Id="rId58" Type="http://schemas.openxmlformats.org/officeDocument/2006/relationships/font" Target="fonts/Caveat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2ddbb948de_0_23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g32ddbb948de_0_23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7" name="Google Shape;367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2ddbb948de_0_3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2" name="Google Shape;412;g32ddbb948de_0_3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2ddbb948de_0_4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7" name="Google Shape;457;g32ddbb948de_0_4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2ddbb948de_0_4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2" name="Google Shape;502;g32ddbb948de_0_4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2ddbb948de_0_4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7" name="Google Shape;547;g32ddbb948de_0_4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2ddbb948de_0_5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2" name="Google Shape;592;g32ddbb948de_0_5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2ddbb948de_0_5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7" name="Google Shape;637;g32ddbb948de_0_5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9" name="Google Shape;689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32ddbb948de_0_6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2" name="Google Shape;762;g32ddbb948de_0_6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32ddbb948de_0_7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5" name="Google Shape;825;g32ddbb948de_0_7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32ddbb948de_0_8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9" name="Google Shape;899;g32ddbb948de_0_8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32ddbb948de_0_9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3" name="Google Shape;963;g32ddbb948de_0_9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2ddbb948de_0_9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2" name="Google Shape;1012;g32ddbb948de_0_9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32ddbb948de_0_10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3" name="Google Shape;1073;g32ddbb948de_0_10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32ddbb948de_0_1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9" name="Google Shape;1119;g32ddbb948de_0_1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1" name="Google Shape;1171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32ddbb948de_0_11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8" name="Google Shape;1188;g32ddbb948de_0_11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32ddbb948de_0_11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5" name="Google Shape;1205;g32ddbb948de_0_11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32ddbb948de_0_12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2" name="Google Shape;1222;g32ddbb948de_0_12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32ddbb948de_0_12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9" name="Google Shape;1239;g32ddbb948de_0_12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" name="Google Shape;20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32ddbb948de_0_12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6" name="Google Shape;1256;g32ddbb948de_0_12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32ddbb948de_0_12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3" name="Google Shape;1273;g32ddbb948de_0_12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8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6" name="Google Shape;1326;p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32ddbb948de_0_13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3" name="Google Shape;1343;g32ddbb948de_0_13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32ddbb948de_0_13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0" name="Google Shape;1360;g32ddbb948de_0_13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32ddbb948de_0_13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7" name="Google Shape;1377;g32ddbb948de_0_13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32ddbb948de_0_13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4" name="Google Shape;1394;g32ddbb948de_0_13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32ddbb948de_0_14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1" name="Google Shape;1411;g32ddbb948de_0_14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32ddbb948de_0_14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8" name="Google Shape;1428;g32ddbb948de_0_14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32ddbb948de_0_14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5" name="Google Shape;1445;g32ddbb948de_0_14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2ddbb948de_0_1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2" name="Google Shape;222;g32ddbb948de_0_1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32ddbb948de_0_15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7" name="Google Shape;1497;g32ddbb948de_0_15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32ddbb948de_0_21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4" name="Google Shape;1514;g32ddbb948de_0_21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32ddbb948de_0_15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9" name="Google Shape;1639;g32ddbb948de_0_15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32ddbb948de_0_15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6" name="Google Shape;1656;g32ddbb948de_0_15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g32ddbb948de_0_16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3" name="Google Shape;1673;g32ddbb948de_0_16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32ddbb948de_0_16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0" name="Google Shape;1690;g32ddbb948de_0_16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32ddbb948de_0_16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7" name="Google Shape;1707;g32ddbb948de_0_16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32ddbb948de_0_16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4" name="Google Shape;1724;g32ddbb948de_0_16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g32ddbb948de_0_16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1" name="Google Shape;1741;g32ddbb948de_0_16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32ddbb948de_0_21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8" name="Google Shape;1758;g32ddbb948de_0_21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2ddbb948de_0_1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" name="Google Shape;241;g32ddbb948de_0_1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32ddbb948de_0_24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5" name="Google Shape;1765;g32ddbb948de_0_24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2ddbb948de_0_1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" name="Google Shape;260;g32ddbb948de_0_1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2ddbb948de_0_2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9" name="Google Shape;279;g32ddbb948de_0_2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7" name="Google Shape;297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2ddbb948de_0_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5" name="Google Shape;315;g32ddbb948de_0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_Custom Layout">
  <p:cSld name="30_Custom Layou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/>
          <p:nvPr>
            <p:ph idx="2" type="pic"/>
          </p:nvPr>
        </p:nvSpPr>
        <p:spPr>
          <a:xfrm>
            <a:off x="8205576" y="932597"/>
            <a:ext cx="2843424" cy="5087203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2"/>
          <p:cNvSpPr/>
          <p:nvPr>
            <p:ph idx="2" type="pic"/>
          </p:nvPr>
        </p:nvSpPr>
        <p:spPr>
          <a:xfrm>
            <a:off x="4708032" y="-306781"/>
            <a:ext cx="7791450" cy="7472973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12"/>
          <p:cNvSpPr txBox="1"/>
          <p:nvPr/>
        </p:nvSpPr>
        <p:spPr>
          <a:xfrm>
            <a:off x="1044039" y="1926232"/>
            <a:ext cx="4872339" cy="10633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E13AB"/>
              </a:buClr>
              <a:buSzPts val="3400"/>
              <a:buFont typeface="Golos Text SemiBold"/>
              <a:buNone/>
            </a:pPr>
            <a:r>
              <a:rPr b="1" i="0" lang="ru-RU" sz="3400" u="none" cap="none" strike="noStrike">
                <a:solidFill>
                  <a:srgbClr val="7E13AB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Заголовок</a:t>
            </a:r>
            <a:r>
              <a:rPr b="1" i="0" lang="ru-RU" sz="3400" u="none" cap="none" strike="noStrike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 </a:t>
            </a:r>
            <a:br>
              <a:rPr b="1" i="0" lang="ru-RU" sz="3400" u="none" cap="none" strike="noStrike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</a:br>
            <a:r>
              <a:rPr b="1" i="0" lang="ru-RU" sz="3400" u="none" cap="none" strike="noStrike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в 2 строки </a:t>
            </a:r>
            <a:br>
              <a:rPr b="0" i="0" lang="ru-RU" sz="3400" u="none" cap="none" strike="noStrike">
                <a:solidFill>
                  <a:schemeClr val="accent1"/>
                </a:solidFill>
                <a:latin typeface="Golos Text"/>
                <a:ea typeface="Golos Text"/>
                <a:cs typeface="Golos Text"/>
                <a:sym typeface="Golos Text"/>
              </a:rPr>
            </a:br>
            <a:endParaRPr b="1" i="0" sz="3400" u="none" cap="none" strike="noStrike">
              <a:solidFill>
                <a:srgbClr val="7E13AB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sp>
        <p:nvSpPr>
          <p:cNvPr id="44" name="Google Shape;44;p12"/>
          <p:cNvSpPr txBox="1"/>
          <p:nvPr/>
        </p:nvSpPr>
        <p:spPr>
          <a:xfrm>
            <a:off x="1142999" y="3429000"/>
            <a:ext cx="4569823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Текст</a:t>
            </a:r>
            <a:endParaRPr b="0" i="0" sz="1200" u="none" cap="none" strike="noStrike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/>
          <p:nvPr>
            <p:ph idx="2" type="pic"/>
          </p:nvPr>
        </p:nvSpPr>
        <p:spPr>
          <a:xfrm>
            <a:off x="4732016" y="2036004"/>
            <a:ext cx="2727968" cy="2572032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47" name="Google Shape;47;p13"/>
          <p:cNvSpPr/>
          <p:nvPr>
            <p:ph idx="3" type="pic"/>
          </p:nvPr>
        </p:nvSpPr>
        <p:spPr>
          <a:xfrm>
            <a:off x="7943864" y="2036004"/>
            <a:ext cx="2727968" cy="2572032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48" name="Google Shape;48;p13"/>
          <p:cNvSpPr/>
          <p:nvPr>
            <p:ph idx="4" type="pic"/>
          </p:nvPr>
        </p:nvSpPr>
        <p:spPr>
          <a:xfrm>
            <a:off x="1520168" y="2036004"/>
            <a:ext cx="2727968" cy="2572032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49" name="Google Shape;49;p13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b="0" i="0" sz="3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/>
          <p:nvPr>
            <p:ph idx="2" type="pic"/>
          </p:nvPr>
        </p:nvSpPr>
        <p:spPr>
          <a:xfrm>
            <a:off x="1512510" y="3997187"/>
            <a:ext cx="4397595" cy="2022612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52" name="Google Shape;52;p14"/>
          <p:cNvSpPr/>
          <p:nvPr>
            <p:ph idx="3" type="pic"/>
          </p:nvPr>
        </p:nvSpPr>
        <p:spPr>
          <a:xfrm>
            <a:off x="6262580" y="1655656"/>
            <a:ext cx="4397595" cy="2022612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53" name="Google Shape;53;p14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b="0" i="0" sz="3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duct 3 column layout">
  <p:cSld name="Product 3 column layou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b="0" i="0" sz="3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5"/>
          <p:cNvSpPr/>
          <p:nvPr>
            <p:ph idx="2" type="pic"/>
          </p:nvPr>
        </p:nvSpPr>
        <p:spPr>
          <a:xfrm>
            <a:off x="1143000" y="1981200"/>
            <a:ext cx="1911335" cy="1933759"/>
          </a:xfrm>
          <a:prstGeom prst="roundRect">
            <a:avLst>
              <a:gd fmla="val 7358" name="adj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57" name="Google Shape;57;p15"/>
          <p:cNvSpPr/>
          <p:nvPr>
            <p:ph idx="3" type="pic"/>
          </p:nvPr>
        </p:nvSpPr>
        <p:spPr>
          <a:xfrm>
            <a:off x="3238841" y="1981200"/>
            <a:ext cx="1911335" cy="1933759"/>
          </a:xfrm>
          <a:prstGeom prst="roundRect">
            <a:avLst>
              <a:gd fmla="val 7358" name="adj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58" name="Google Shape;58;p15"/>
          <p:cNvSpPr/>
          <p:nvPr>
            <p:ph idx="4" type="pic"/>
          </p:nvPr>
        </p:nvSpPr>
        <p:spPr>
          <a:xfrm>
            <a:off x="1143000" y="4086041"/>
            <a:ext cx="1911335" cy="1933759"/>
          </a:xfrm>
          <a:prstGeom prst="roundRect">
            <a:avLst>
              <a:gd fmla="val 7358" name="adj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59" name="Google Shape;59;p15"/>
          <p:cNvSpPr/>
          <p:nvPr>
            <p:ph idx="5" type="pic"/>
          </p:nvPr>
        </p:nvSpPr>
        <p:spPr>
          <a:xfrm>
            <a:off x="3238841" y="4086041"/>
            <a:ext cx="1911335" cy="1933759"/>
          </a:xfrm>
          <a:prstGeom prst="roundRect">
            <a:avLst>
              <a:gd fmla="val 7358" name="adj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60" name="Google Shape;60;p15"/>
          <p:cNvSpPr/>
          <p:nvPr>
            <p:ph idx="6" type="pic"/>
          </p:nvPr>
        </p:nvSpPr>
        <p:spPr>
          <a:xfrm>
            <a:off x="5334682" y="1981200"/>
            <a:ext cx="5714318" cy="4038600"/>
          </a:xfrm>
          <a:prstGeom prst="roundRect">
            <a:avLst>
              <a:gd fmla="val 3437" name="adj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Product 3 column layout">
  <p:cSld name="2_Product 3 column layou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b="0" i="0" sz="3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6"/>
          <p:cNvSpPr/>
          <p:nvPr>
            <p:ph idx="2" type="pic"/>
          </p:nvPr>
        </p:nvSpPr>
        <p:spPr>
          <a:xfrm>
            <a:off x="7041824" y="1981200"/>
            <a:ext cx="1911335" cy="1933759"/>
          </a:xfrm>
          <a:prstGeom prst="roundRect">
            <a:avLst>
              <a:gd fmla="val 7358" name="adj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64" name="Google Shape;64;p16"/>
          <p:cNvSpPr/>
          <p:nvPr>
            <p:ph idx="3" type="pic"/>
          </p:nvPr>
        </p:nvSpPr>
        <p:spPr>
          <a:xfrm>
            <a:off x="9137665" y="1981200"/>
            <a:ext cx="1911335" cy="1933759"/>
          </a:xfrm>
          <a:prstGeom prst="roundRect">
            <a:avLst>
              <a:gd fmla="val 7358" name="adj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65" name="Google Shape;65;p16"/>
          <p:cNvSpPr/>
          <p:nvPr>
            <p:ph idx="4" type="pic"/>
          </p:nvPr>
        </p:nvSpPr>
        <p:spPr>
          <a:xfrm>
            <a:off x="1143000" y="4086041"/>
            <a:ext cx="1911335" cy="1933759"/>
          </a:xfrm>
          <a:prstGeom prst="roundRect">
            <a:avLst>
              <a:gd fmla="val 7358" name="adj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66" name="Google Shape;66;p16"/>
          <p:cNvSpPr/>
          <p:nvPr>
            <p:ph idx="5" type="pic"/>
          </p:nvPr>
        </p:nvSpPr>
        <p:spPr>
          <a:xfrm>
            <a:off x="3238841" y="4086041"/>
            <a:ext cx="1911335" cy="1933759"/>
          </a:xfrm>
          <a:prstGeom prst="roundRect">
            <a:avLst>
              <a:gd fmla="val 7358" name="adj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67" name="Google Shape;67;p16"/>
          <p:cNvSpPr/>
          <p:nvPr>
            <p:ph idx="6" type="pic"/>
          </p:nvPr>
        </p:nvSpPr>
        <p:spPr>
          <a:xfrm>
            <a:off x="5334682" y="4086040"/>
            <a:ext cx="5714318" cy="1933760"/>
          </a:xfrm>
          <a:prstGeom prst="roundRect">
            <a:avLst>
              <a:gd fmla="val 7122" name="adj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68" name="Google Shape;68;p16"/>
          <p:cNvSpPr/>
          <p:nvPr>
            <p:ph idx="7" type="pic"/>
          </p:nvPr>
        </p:nvSpPr>
        <p:spPr>
          <a:xfrm>
            <a:off x="1143000" y="1981199"/>
            <a:ext cx="5714318" cy="1933760"/>
          </a:xfrm>
          <a:prstGeom prst="roundRect">
            <a:avLst>
              <a:gd fmla="val 7122" name="adj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Product 3 column layout">
  <p:cSld name="3_Product 3 column layou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b="0" i="0" sz="3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7"/>
          <p:cNvSpPr/>
          <p:nvPr>
            <p:ph idx="2" type="pic"/>
          </p:nvPr>
        </p:nvSpPr>
        <p:spPr>
          <a:xfrm>
            <a:off x="1143000" y="1981200"/>
            <a:ext cx="4007176" cy="1933759"/>
          </a:xfrm>
          <a:prstGeom prst="roundRect">
            <a:avLst>
              <a:gd fmla="val 7358" name="adj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72" name="Google Shape;72;p17"/>
          <p:cNvSpPr/>
          <p:nvPr>
            <p:ph idx="3" type="pic"/>
          </p:nvPr>
        </p:nvSpPr>
        <p:spPr>
          <a:xfrm>
            <a:off x="5334682" y="1981200"/>
            <a:ext cx="5714318" cy="4038600"/>
          </a:xfrm>
          <a:prstGeom prst="roundRect">
            <a:avLst>
              <a:gd fmla="val 3437" name="adj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73" name="Google Shape;73;p17"/>
          <p:cNvSpPr/>
          <p:nvPr>
            <p:ph idx="4" type="pic"/>
          </p:nvPr>
        </p:nvSpPr>
        <p:spPr>
          <a:xfrm>
            <a:off x="1143000" y="4086041"/>
            <a:ext cx="4007176" cy="1933759"/>
          </a:xfrm>
          <a:prstGeom prst="roundRect">
            <a:avLst>
              <a:gd fmla="val 7358" name="adj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Custom Layout">
  <p:cSld name="32_Custom Layou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/>
          <p:nvPr>
            <p:ph idx="2" type="pic"/>
          </p:nvPr>
        </p:nvSpPr>
        <p:spPr>
          <a:xfrm>
            <a:off x="821700" y="1346428"/>
            <a:ext cx="4328021" cy="4328021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_Custom Layout">
  <p:cSld name="37_Custom Layou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/>
          <p:nvPr>
            <p:ph idx="2" type="pic"/>
          </p:nvPr>
        </p:nvSpPr>
        <p:spPr>
          <a:xfrm>
            <a:off x="1142999" y="848097"/>
            <a:ext cx="3113605" cy="2472046"/>
          </a:xfrm>
          <a:prstGeom prst="roundRect">
            <a:avLst>
              <a:gd fmla="val 6565" name="adj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78" name="Google Shape;78;p19"/>
          <p:cNvSpPr/>
          <p:nvPr>
            <p:ph idx="3" type="pic"/>
          </p:nvPr>
        </p:nvSpPr>
        <p:spPr>
          <a:xfrm>
            <a:off x="7935392" y="848097"/>
            <a:ext cx="3113605" cy="2472046"/>
          </a:xfrm>
          <a:prstGeom prst="roundRect">
            <a:avLst>
              <a:gd fmla="val 6565" name="adj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79" name="Google Shape;79;p19"/>
          <p:cNvSpPr/>
          <p:nvPr>
            <p:ph idx="4" type="pic"/>
          </p:nvPr>
        </p:nvSpPr>
        <p:spPr>
          <a:xfrm>
            <a:off x="4539197" y="3619006"/>
            <a:ext cx="3113605" cy="2472046"/>
          </a:xfrm>
          <a:prstGeom prst="roundRect">
            <a:avLst>
              <a:gd fmla="val 6565" name="adj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Custom Layout">
  <p:cSld name="25_Custom Layou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/>
          <p:nvPr>
            <p:ph idx="2" type="pic"/>
          </p:nvPr>
        </p:nvSpPr>
        <p:spPr>
          <a:xfrm>
            <a:off x="1856667" y="2302179"/>
            <a:ext cx="841745" cy="841745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82" name="Google Shape;82;p20"/>
          <p:cNvSpPr/>
          <p:nvPr>
            <p:ph idx="3" type="pic"/>
          </p:nvPr>
        </p:nvSpPr>
        <p:spPr>
          <a:xfrm>
            <a:off x="4399700" y="2302179"/>
            <a:ext cx="841745" cy="841745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83" name="Google Shape;83;p20"/>
          <p:cNvSpPr/>
          <p:nvPr>
            <p:ph idx="4" type="pic"/>
          </p:nvPr>
        </p:nvSpPr>
        <p:spPr>
          <a:xfrm>
            <a:off x="6947685" y="2302179"/>
            <a:ext cx="841745" cy="841745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84" name="Google Shape;84;p20"/>
          <p:cNvSpPr/>
          <p:nvPr>
            <p:ph idx="5" type="pic"/>
          </p:nvPr>
        </p:nvSpPr>
        <p:spPr>
          <a:xfrm>
            <a:off x="9490717" y="2302179"/>
            <a:ext cx="841745" cy="841745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85" name="Google Shape;85;p20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b="0" i="0" sz="3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>
            <p:ph idx="2" type="pic"/>
          </p:nvPr>
        </p:nvSpPr>
        <p:spPr>
          <a:xfrm>
            <a:off x="7972819" y="1981200"/>
            <a:ext cx="2843424" cy="40386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13" name="Google Shape;13;p3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b="0" i="0" sz="3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/>
          <p:nvPr>
            <p:ph idx="2" type="pic"/>
          </p:nvPr>
        </p:nvSpPr>
        <p:spPr>
          <a:xfrm>
            <a:off x="4753378" y="2372980"/>
            <a:ext cx="2695366" cy="2695366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88" name="Google Shape;88;p21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b="0" i="0" sz="3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Custom Layout">
  <p:cSld name="17_Custom Layou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22"/>
          <p:cNvGrpSpPr/>
          <p:nvPr/>
        </p:nvGrpSpPr>
        <p:grpSpPr>
          <a:xfrm>
            <a:off x="4378065" y="1981200"/>
            <a:ext cx="3155258" cy="6429295"/>
            <a:chOff x="7793978" y="2065111"/>
            <a:chExt cx="3155258" cy="6429295"/>
          </a:xfrm>
        </p:grpSpPr>
        <p:sp>
          <p:nvSpPr>
            <p:cNvPr id="91" name="Google Shape;91;p22"/>
            <p:cNvSpPr/>
            <p:nvPr/>
          </p:nvSpPr>
          <p:spPr>
            <a:xfrm>
              <a:off x="7793979" y="2065111"/>
              <a:ext cx="3155257" cy="6416008"/>
            </a:xfrm>
            <a:custGeom>
              <a:rect b="b" l="l" r="r" t="t"/>
              <a:pathLst>
                <a:path extrusionOk="0" h="5663851" w="2785362">
                  <a:moveTo>
                    <a:pt x="573314" y="0"/>
                  </a:moveTo>
                  <a:lnTo>
                    <a:pt x="2212047" y="0"/>
                  </a:lnTo>
                  <a:cubicBezTo>
                    <a:pt x="2592734" y="0"/>
                    <a:pt x="2771537" y="211187"/>
                    <a:pt x="2771537" y="559430"/>
                  </a:cubicBezTo>
                  <a:lnTo>
                    <a:pt x="2771537" y="1798752"/>
                  </a:lnTo>
                  <a:cubicBezTo>
                    <a:pt x="2779595" y="1801599"/>
                    <a:pt x="2785362" y="1809280"/>
                    <a:pt x="2785362" y="1818312"/>
                  </a:cubicBezTo>
                  <a:lnTo>
                    <a:pt x="2785362" y="2461733"/>
                  </a:lnTo>
                  <a:cubicBezTo>
                    <a:pt x="2785362" y="2470758"/>
                    <a:pt x="2779595" y="2478439"/>
                    <a:pt x="2771537" y="2481287"/>
                  </a:cubicBezTo>
                  <a:lnTo>
                    <a:pt x="2771537" y="5161506"/>
                  </a:lnTo>
                  <a:cubicBezTo>
                    <a:pt x="2771537" y="5478035"/>
                    <a:pt x="2592062" y="5663851"/>
                    <a:pt x="2275495" y="5663851"/>
                  </a:cubicBezTo>
                  <a:lnTo>
                    <a:pt x="509866" y="5663851"/>
                  </a:lnTo>
                  <a:cubicBezTo>
                    <a:pt x="193300" y="5663851"/>
                    <a:pt x="13823" y="5484378"/>
                    <a:pt x="13823" y="5161506"/>
                  </a:cubicBezTo>
                  <a:lnTo>
                    <a:pt x="13823" y="2475997"/>
                  </a:lnTo>
                  <a:cubicBezTo>
                    <a:pt x="5770" y="2473150"/>
                    <a:pt x="0" y="2465469"/>
                    <a:pt x="0" y="2456443"/>
                  </a:cubicBezTo>
                  <a:lnTo>
                    <a:pt x="0" y="2073953"/>
                  </a:lnTo>
                  <a:cubicBezTo>
                    <a:pt x="0" y="2064921"/>
                    <a:pt x="5770" y="2057247"/>
                    <a:pt x="13823" y="2054399"/>
                  </a:cubicBezTo>
                  <a:lnTo>
                    <a:pt x="13823" y="1927631"/>
                  </a:lnTo>
                  <a:cubicBezTo>
                    <a:pt x="5770" y="1924783"/>
                    <a:pt x="0" y="1917103"/>
                    <a:pt x="0" y="1908077"/>
                  </a:cubicBezTo>
                  <a:lnTo>
                    <a:pt x="0" y="1519244"/>
                  </a:lnTo>
                  <a:cubicBezTo>
                    <a:pt x="0" y="1510212"/>
                    <a:pt x="5770" y="1502532"/>
                    <a:pt x="13823" y="1499684"/>
                  </a:cubicBezTo>
                  <a:lnTo>
                    <a:pt x="13823" y="1306079"/>
                  </a:lnTo>
                  <a:cubicBezTo>
                    <a:pt x="5770" y="1303231"/>
                    <a:pt x="0" y="1295557"/>
                    <a:pt x="0" y="1286525"/>
                  </a:cubicBezTo>
                  <a:lnTo>
                    <a:pt x="0" y="1113736"/>
                  </a:lnTo>
                  <a:cubicBezTo>
                    <a:pt x="0" y="1104711"/>
                    <a:pt x="5770" y="1097030"/>
                    <a:pt x="13823" y="1094183"/>
                  </a:cubicBezTo>
                  <a:lnTo>
                    <a:pt x="13823" y="559430"/>
                  </a:lnTo>
                  <a:cubicBezTo>
                    <a:pt x="13823" y="211205"/>
                    <a:pt x="192627" y="0"/>
                    <a:pt x="573314" y="0"/>
                  </a:cubicBezTo>
                  <a:close/>
                </a:path>
              </a:pathLst>
            </a:custGeom>
            <a:solidFill>
              <a:srgbClr val="F1F4F8"/>
            </a:solidFill>
            <a:ln>
              <a:noFill/>
            </a:ln>
            <a:effectLst>
              <a:outerShdw blurRad="381000" sx="92068" rotWithShape="0" algn="tr" dir="8100000" dist="381000" sy="92068">
                <a:schemeClr val="dk2">
                  <a:alpha val="89019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92" name="Google Shape;92;p22"/>
            <p:cNvSpPr/>
            <p:nvPr/>
          </p:nvSpPr>
          <p:spPr>
            <a:xfrm>
              <a:off x="7793979" y="2078398"/>
              <a:ext cx="3155257" cy="6416008"/>
            </a:xfrm>
            <a:custGeom>
              <a:rect b="b" l="l" r="r" t="t"/>
              <a:pathLst>
                <a:path extrusionOk="0" h="5663851" w="2785362">
                  <a:moveTo>
                    <a:pt x="573314" y="0"/>
                  </a:moveTo>
                  <a:lnTo>
                    <a:pt x="2212047" y="0"/>
                  </a:lnTo>
                  <a:cubicBezTo>
                    <a:pt x="2592734" y="0"/>
                    <a:pt x="2771537" y="211187"/>
                    <a:pt x="2771537" y="559430"/>
                  </a:cubicBezTo>
                  <a:lnTo>
                    <a:pt x="2771537" y="1798752"/>
                  </a:lnTo>
                  <a:cubicBezTo>
                    <a:pt x="2779595" y="1801599"/>
                    <a:pt x="2785362" y="1809280"/>
                    <a:pt x="2785362" y="1818312"/>
                  </a:cubicBezTo>
                  <a:lnTo>
                    <a:pt x="2785362" y="2461733"/>
                  </a:lnTo>
                  <a:cubicBezTo>
                    <a:pt x="2785362" y="2470758"/>
                    <a:pt x="2779595" y="2478439"/>
                    <a:pt x="2771537" y="2481287"/>
                  </a:cubicBezTo>
                  <a:lnTo>
                    <a:pt x="2771537" y="5161506"/>
                  </a:lnTo>
                  <a:cubicBezTo>
                    <a:pt x="2771537" y="5478035"/>
                    <a:pt x="2592062" y="5663851"/>
                    <a:pt x="2275495" y="5663851"/>
                  </a:cubicBezTo>
                  <a:lnTo>
                    <a:pt x="509866" y="5663851"/>
                  </a:lnTo>
                  <a:cubicBezTo>
                    <a:pt x="193300" y="5663851"/>
                    <a:pt x="13823" y="5484378"/>
                    <a:pt x="13823" y="5161506"/>
                  </a:cubicBezTo>
                  <a:lnTo>
                    <a:pt x="13823" y="2475997"/>
                  </a:lnTo>
                  <a:cubicBezTo>
                    <a:pt x="5770" y="2473150"/>
                    <a:pt x="0" y="2465469"/>
                    <a:pt x="0" y="2456443"/>
                  </a:cubicBezTo>
                  <a:lnTo>
                    <a:pt x="0" y="2073953"/>
                  </a:lnTo>
                  <a:cubicBezTo>
                    <a:pt x="0" y="2064921"/>
                    <a:pt x="5770" y="2057247"/>
                    <a:pt x="13823" y="2054399"/>
                  </a:cubicBezTo>
                  <a:lnTo>
                    <a:pt x="13823" y="1927631"/>
                  </a:lnTo>
                  <a:cubicBezTo>
                    <a:pt x="5770" y="1924783"/>
                    <a:pt x="0" y="1917103"/>
                    <a:pt x="0" y="1908077"/>
                  </a:cubicBezTo>
                  <a:lnTo>
                    <a:pt x="0" y="1519244"/>
                  </a:lnTo>
                  <a:cubicBezTo>
                    <a:pt x="0" y="1510212"/>
                    <a:pt x="5770" y="1502532"/>
                    <a:pt x="13823" y="1499684"/>
                  </a:cubicBezTo>
                  <a:lnTo>
                    <a:pt x="13823" y="1306079"/>
                  </a:lnTo>
                  <a:cubicBezTo>
                    <a:pt x="5770" y="1303231"/>
                    <a:pt x="0" y="1295557"/>
                    <a:pt x="0" y="1286525"/>
                  </a:cubicBezTo>
                  <a:lnTo>
                    <a:pt x="0" y="1113736"/>
                  </a:lnTo>
                  <a:cubicBezTo>
                    <a:pt x="0" y="1104711"/>
                    <a:pt x="5770" y="1097030"/>
                    <a:pt x="13823" y="1094183"/>
                  </a:cubicBezTo>
                  <a:lnTo>
                    <a:pt x="13823" y="559430"/>
                  </a:lnTo>
                  <a:cubicBezTo>
                    <a:pt x="13823" y="211205"/>
                    <a:pt x="192627" y="0"/>
                    <a:pt x="573314" y="0"/>
                  </a:cubicBezTo>
                  <a:close/>
                </a:path>
              </a:pathLst>
            </a:custGeom>
            <a:solidFill>
              <a:srgbClr val="F1F4F8"/>
            </a:solidFill>
            <a:ln>
              <a:noFill/>
            </a:ln>
            <a:effectLst>
              <a:outerShdw blurRad="254000" rotWithShape="0" algn="bl" dir="18900000" dist="2540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93" name="Google Shape;93;p22"/>
            <p:cNvSpPr/>
            <p:nvPr/>
          </p:nvSpPr>
          <p:spPr>
            <a:xfrm>
              <a:off x="7793978" y="2078398"/>
              <a:ext cx="3155257" cy="6416008"/>
            </a:xfrm>
            <a:custGeom>
              <a:rect b="b" l="l" r="r" t="t"/>
              <a:pathLst>
                <a:path extrusionOk="0" h="5663851" w="2785362">
                  <a:moveTo>
                    <a:pt x="573314" y="0"/>
                  </a:moveTo>
                  <a:lnTo>
                    <a:pt x="2212047" y="0"/>
                  </a:lnTo>
                  <a:cubicBezTo>
                    <a:pt x="2592734" y="0"/>
                    <a:pt x="2771537" y="211187"/>
                    <a:pt x="2771537" y="559430"/>
                  </a:cubicBezTo>
                  <a:lnTo>
                    <a:pt x="2771537" y="1798752"/>
                  </a:lnTo>
                  <a:cubicBezTo>
                    <a:pt x="2779595" y="1801599"/>
                    <a:pt x="2785362" y="1809280"/>
                    <a:pt x="2785362" y="1818312"/>
                  </a:cubicBezTo>
                  <a:lnTo>
                    <a:pt x="2785362" y="2461733"/>
                  </a:lnTo>
                  <a:cubicBezTo>
                    <a:pt x="2785362" y="2470758"/>
                    <a:pt x="2779595" y="2478439"/>
                    <a:pt x="2771537" y="2481287"/>
                  </a:cubicBezTo>
                  <a:lnTo>
                    <a:pt x="2771537" y="5161506"/>
                  </a:lnTo>
                  <a:cubicBezTo>
                    <a:pt x="2771537" y="5478035"/>
                    <a:pt x="2592062" y="5663851"/>
                    <a:pt x="2275495" y="5663851"/>
                  </a:cubicBezTo>
                  <a:lnTo>
                    <a:pt x="509866" y="5663851"/>
                  </a:lnTo>
                  <a:cubicBezTo>
                    <a:pt x="193300" y="5663851"/>
                    <a:pt x="13823" y="5484378"/>
                    <a:pt x="13823" y="5161506"/>
                  </a:cubicBezTo>
                  <a:lnTo>
                    <a:pt x="13823" y="2475997"/>
                  </a:lnTo>
                  <a:cubicBezTo>
                    <a:pt x="5770" y="2473150"/>
                    <a:pt x="0" y="2465469"/>
                    <a:pt x="0" y="2456443"/>
                  </a:cubicBezTo>
                  <a:lnTo>
                    <a:pt x="0" y="2073953"/>
                  </a:lnTo>
                  <a:cubicBezTo>
                    <a:pt x="0" y="2064921"/>
                    <a:pt x="5770" y="2057247"/>
                    <a:pt x="13823" y="2054399"/>
                  </a:cubicBezTo>
                  <a:lnTo>
                    <a:pt x="13823" y="1927631"/>
                  </a:lnTo>
                  <a:cubicBezTo>
                    <a:pt x="5770" y="1924783"/>
                    <a:pt x="0" y="1917103"/>
                    <a:pt x="0" y="1908077"/>
                  </a:cubicBezTo>
                  <a:lnTo>
                    <a:pt x="0" y="1519244"/>
                  </a:lnTo>
                  <a:cubicBezTo>
                    <a:pt x="0" y="1510212"/>
                    <a:pt x="5770" y="1502532"/>
                    <a:pt x="13823" y="1499684"/>
                  </a:cubicBezTo>
                  <a:lnTo>
                    <a:pt x="13823" y="1306079"/>
                  </a:lnTo>
                  <a:cubicBezTo>
                    <a:pt x="5770" y="1303231"/>
                    <a:pt x="0" y="1295557"/>
                    <a:pt x="0" y="1286525"/>
                  </a:cubicBezTo>
                  <a:lnTo>
                    <a:pt x="0" y="1113736"/>
                  </a:lnTo>
                  <a:cubicBezTo>
                    <a:pt x="0" y="1104711"/>
                    <a:pt x="5770" y="1097030"/>
                    <a:pt x="13823" y="1094183"/>
                  </a:cubicBezTo>
                  <a:lnTo>
                    <a:pt x="13823" y="559430"/>
                  </a:lnTo>
                  <a:cubicBezTo>
                    <a:pt x="13823" y="211205"/>
                    <a:pt x="192627" y="0"/>
                    <a:pt x="573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94" name="Google Shape;94;p22"/>
            <p:cNvSpPr/>
            <p:nvPr/>
          </p:nvSpPr>
          <p:spPr>
            <a:xfrm>
              <a:off x="7793978" y="2071755"/>
              <a:ext cx="3155257" cy="6416008"/>
            </a:xfrm>
            <a:custGeom>
              <a:rect b="b" l="l" r="r" t="t"/>
              <a:pathLst>
                <a:path extrusionOk="0" h="5663851" w="2785362">
                  <a:moveTo>
                    <a:pt x="573314" y="0"/>
                  </a:moveTo>
                  <a:lnTo>
                    <a:pt x="2212047" y="0"/>
                  </a:lnTo>
                  <a:cubicBezTo>
                    <a:pt x="2592734" y="0"/>
                    <a:pt x="2771537" y="211187"/>
                    <a:pt x="2771537" y="559430"/>
                  </a:cubicBezTo>
                  <a:lnTo>
                    <a:pt x="2771537" y="1798752"/>
                  </a:lnTo>
                  <a:cubicBezTo>
                    <a:pt x="2779595" y="1801599"/>
                    <a:pt x="2785362" y="1809280"/>
                    <a:pt x="2785362" y="1818312"/>
                  </a:cubicBezTo>
                  <a:lnTo>
                    <a:pt x="2785362" y="2461733"/>
                  </a:lnTo>
                  <a:cubicBezTo>
                    <a:pt x="2785362" y="2470758"/>
                    <a:pt x="2779595" y="2478439"/>
                    <a:pt x="2771537" y="2481287"/>
                  </a:cubicBezTo>
                  <a:lnTo>
                    <a:pt x="2771537" y="5161506"/>
                  </a:lnTo>
                  <a:cubicBezTo>
                    <a:pt x="2771537" y="5478035"/>
                    <a:pt x="2592062" y="5663851"/>
                    <a:pt x="2275495" y="5663851"/>
                  </a:cubicBezTo>
                  <a:lnTo>
                    <a:pt x="509866" y="5663851"/>
                  </a:lnTo>
                  <a:cubicBezTo>
                    <a:pt x="193300" y="5663851"/>
                    <a:pt x="13823" y="5484378"/>
                    <a:pt x="13823" y="5161506"/>
                  </a:cubicBezTo>
                  <a:lnTo>
                    <a:pt x="13823" y="2475997"/>
                  </a:lnTo>
                  <a:cubicBezTo>
                    <a:pt x="5770" y="2473150"/>
                    <a:pt x="0" y="2465469"/>
                    <a:pt x="0" y="2456443"/>
                  </a:cubicBezTo>
                  <a:lnTo>
                    <a:pt x="0" y="2073953"/>
                  </a:lnTo>
                  <a:cubicBezTo>
                    <a:pt x="0" y="2064921"/>
                    <a:pt x="5770" y="2057247"/>
                    <a:pt x="13823" y="2054399"/>
                  </a:cubicBezTo>
                  <a:lnTo>
                    <a:pt x="13823" y="1927631"/>
                  </a:lnTo>
                  <a:cubicBezTo>
                    <a:pt x="5770" y="1924783"/>
                    <a:pt x="0" y="1917103"/>
                    <a:pt x="0" y="1908077"/>
                  </a:cubicBezTo>
                  <a:lnTo>
                    <a:pt x="0" y="1519244"/>
                  </a:lnTo>
                  <a:cubicBezTo>
                    <a:pt x="0" y="1510212"/>
                    <a:pt x="5770" y="1502532"/>
                    <a:pt x="13823" y="1499684"/>
                  </a:cubicBezTo>
                  <a:lnTo>
                    <a:pt x="13823" y="1306079"/>
                  </a:lnTo>
                  <a:cubicBezTo>
                    <a:pt x="5770" y="1303231"/>
                    <a:pt x="0" y="1295557"/>
                    <a:pt x="0" y="1286525"/>
                  </a:cubicBezTo>
                  <a:lnTo>
                    <a:pt x="0" y="1113736"/>
                  </a:lnTo>
                  <a:cubicBezTo>
                    <a:pt x="0" y="1104711"/>
                    <a:pt x="5770" y="1097030"/>
                    <a:pt x="13823" y="1094183"/>
                  </a:cubicBezTo>
                  <a:lnTo>
                    <a:pt x="13823" y="559430"/>
                  </a:lnTo>
                  <a:cubicBezTo>
                    <a:pt x="13823" y="211205"/>
                    <a:pt x="192627" y="0"/>
                    <a:pt x="573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95" name="Google Shape;95;p22"/>
            <p:cNvSpPr/>
            <p:nvPr/>
          </p:nvSpPr>
          <p:spPr>
            <a:xfrm>
              <a:off x="7967695" y="2211445"/>
              <a:ext cx="2831623" cy="6121950"/>
            </a:xfrm>
            <a:prstGeom prst="roundRect">
              <a:avLst>
                <a:gd fmla="val 16667" name="adj"/>
              </a:avLst>
            </a:prstGeom>
            <a:solidFill>
              <a:srgbClr val="F8F9F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  <p:sp>
        <p:nvSpPr>
          <p:cNvPr id="96" name="Google Shape;96;p22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b="0" i="0" sz="3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22"/>
          <p:cNvSpPr/>
          <p:nvPr>
            <p:ph idx="2" type="pic"/>
          </p:nvPr>
        </p:nvSpPr>
        <p:spPr>
          <a:xfrm>
            <a:off x="4551782" y="2127534"/>
            <a:ext cx="2831624" cy="6121950"/>
          </a:xfrm>
          <a:prstGeom prst="roundRect">
            <a:avLst>
              <a:gd fmla="val 16555" name="adj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Custom Layout">
  <p:cSld name="34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b="0" i="0" sz="3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A picture containing shape&#10;&#10;Description automatically generated" id="100" name="Google Shape;100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97441" y="1170513"/>
            <a:ext cx="8305046" cy="5988567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3"/>
          <p:cNvSpPr/>
          <p:nvPr>
            <p:ph idx="2" type="pic"/>
          </p:nvPr>
        </p:nvSpPr>
        <p:spPr>
          <a:xfrm>
            <a:off x="3289197" y="2005683"/>
            <a:ext cx="5613605" cy="3726555"/>
          </a:xfrm>
          <a:prstGeom prst="roundRect">
            <a:avLst>
              <a:gd fmla="val 2053" name="adj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_Custom Layout">
  <p:cSld name="35_Custom Layou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shape&#10;&#10;Description automatically generated" id="103" name="Google Shape;103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780546" y="-242693"/>
            <a:ext cx="11092696" cy="799867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4"/>
          <p:cNvSpPr/>
          <p:nvPr>
            <p:ph idx="2" type="pic"/>
          </p:nvPr>
        </p:nvSpPr>
        <p:spPr>
          <a:xfrm>
            <a:off x="-1050640" y="875487"/>
            <a:ext cx="7497853" cy="4977401"/>
          </a:xfrm>
          <a:prstGeom prst="roundRect">
            <a:avLst>
              <a:gd fmla="val 2053" name="adj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_Custom Layout">
  <p:cSld name="42_Custom Layou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25"/>
          <p:cNvGrpSpPr/>
          <p:nvPr/>
        </p:nvGrpSpPr>
        <p:grpSpPr>
          <a:xfrm>
            <a:off x="1143000" y="638836"/>
            <a:ext cx="3925108" cy="7997976"/>
            <a:chOff x="7793978" y="2065111"/>
            <a:chExt cx="3155258" cy="6429295"/>
          </a:xfrm>
        </p:grpSpPr>
        <p:sp>
          <p:nvSpPr>
            <p:cNvPr id="107" name="Google Shape;107;p25"/>
            <p:cNvSpPr/>
            <p:nvPr/>
          </p:nvSpPr>
          <p:spPr>
            <a:xfrm>
              <a:off x="7793979" y="2065111"/>
              <a:ext cx="3155257" cy="6416008"/>
            </a:xfrm>
            <a:custGeom>
              <a:rect b="b" l="l" r="r" t="t"/>
              <a:pathLst>
                <a:path extrusionOk="0" h="5663851" w="2785362">
                  <a:moveTo>
                    <a:pt x="573314" y="0"/>
                  </a:moveTo>
                  <a:lnTo>
                    <a:pt x="2212047" y="0"/>
                  </a:lnTo>
                  <a:cubicBezTo>
                    <a:pt x="2592734" y="0"/>
                    <a:pt x="2771537" y="211187"/>
                    <a:pt x="2771537" y="559430"/>
                  </a:cubicBezTo>
                  <a:lnTo>
                    <a:pt x="2771537" y="1798752"/>
                  </a:lnTo>
                  <a:cubicBezTo>
                    <a:pt x="2779595" y="1801599"/>
                    <a:pt x="2785362" y="1809280"/>
                    <a:pt x="2785362" y="1818312"/>
                  </a:cubicBezTo>
                  <a:lnTo>
                    <a:pt x="2785362" y="2461733"/>
                  </a:lnTo>
                  <a:cubicBezTo>
                    <a:pt x="2785362" y="2470758"/>
                    <a:pt x="2779595" y="2478439"/>
                    <a:pt x="2771537" y="2481287"/>
                  </a:cubicBezTo>
                  <a:lnTo>
                    <a:pt x="2771537" y="5161506"/>
                  </a:lnTo>
                  <a:cubicBezTo>
                    <a:pt x="2771537" y="5478035"/>
                    <a:pt x="2592062" y="5663851"/>
                    <a:pt x="2275495" y="5663851"/>
                  </a:cubicBezTo>
                  <a:lnTo>
                    <a:pt x="509866" y="5663851"/>
                  </a:lnTo>
                  <a:cubicBezTo>
                    <a:pt x="193300" y="5663851"/>
                    <a:pt x="13823" y="5484378"/>
                    <a:pt x="13823" y="5161506"/>
                  </a:cubicBezTo>
                  <a:lnTo>
                    <a:pt x="13823" y="2475997"/>
                  </a:lnTo>
                  <a:cubicBezTo>
                    <a:pt x="5770" y="2473150"/>
                    <a:pt x="0" y="2465469"/>
                    <a:pt x="0" y="2456443"/>
                  </a:cubicBezTo>
                  <a:lnTo>
                    <a:pt x="0" y="2073953"/>
                  </a:lnTo>
                  <a:cubicBezTo>
                    <a:pt x="0" y="2064921"/>
                    <a:pt x="5770" y="2057247"/>
                    <a:pt x="13823" y="2054399"/>
                  </a:cubicBezTo>
                  <a:lnTo>
                    <a:pt x="13823" y="1927631"/>
                  </a:lnTo>
                  <a:cubicBezTo>
                    <a:pt x="5770" y="1924783"/>
                    <a:pt x="0" y="1917103"/>
                    <a:pt x="0" y="1908077"/>
                  </a:cubicBezTo>
                  <a:lnTo>
                    <a:pt x="0" y="1519244"/>
                  </a:lnTo>
                  <a:cubicBezTo>
                    <a:pt x="0" y="1510212"/>
                    <a:pt x="5770" y="1502532"/>
                    <a:pt x="13823" y="1499684"/>
                  </a:cubicBezTo>
                  <a:lnTo>
                    <a:pt x="13823" y="1306079"/>
                  </a:lnTo>
                  <a:cubicBezTo>
                    <a:pt x="5770" y="1303231"/>
                    <a:pt x="0" y="1295557"/>
                    <a:pt x="0" y="1286525"/>
                  </a:cubicBezTo>
                  <a:lnTo>
                    <a:pt x="0" y="1113736"/>
                  </a:lnTo>
                  <a:cubicBezTo>
                    <a:pt x="0" y="1104711"/>
                    <a:pt x="5770" y="1097030"/>
                    <a:pt x="13823" y="1094183"/>
                  </a:cubicBezTo>
                  <a:lnTo>
                    <a:pt x="13823" y="559430"/>
                  </a:lnTo>
                  <a:cubicBezTo>
                    <a:pt x="13823" y="211205"/>
                    <a:pt x="192627" y="0"/>
                    <a:pt x="573314" y="0"/>
                  </a:cubicBezTo>
                  <a:close/>
                </a:path>
              </a:pathLst>
            </a:custGeom>
            <a:solidFill>
              <a:srgbClr val="F1F4F8"/>
            </a:solidFill>
            <a:ln>
              <a:noFill/>
            </a:ln>
            <a:effectLst>
              <a:outerShdw blurRad="381000" sx="92068" rotWithShape="0" algn="tr" dir="8100000" dist="381000" sy="92068">
                <a:schemeClr val="dk2">
                  <a:alpha val="89019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08" name="Google Shape;108;p25"/>
            <p:cNvSpPr/>
            <p:nvPr/>
          </p:nvSpPr>
          <p:spPr>
            <a:xfrm>
              <a:off x="7793979" y="2078398"/>
              <a:ext cx="3155257" cy="6416008"/>
            </a:xfrm>
            <a:custGeom>
              <a:rect b="b" l="l" r="r" t="t"/>
              <a:pathLst>
                <a:path extrusionOk="0" h="5663851" w="2785362">
                  <a:moveTo>
                    <a:pt x="573314" y="0"/>
                  </a:moveTo>
                  <a:lnTo>
                    <a:pt x="2212047" y="0"/>
                  </a:lnTo>
                  <a:cubicBezTo>
                    <a:pt x="2592734" y="0"/>
                    <a:pt x="2771537" y="211187"/>
                    <a:pt x="2771537" y="559430"/>
                  </a:cubicBezTo>
                  <a:lnTo>
                    <a:pt x="2771537" y="1798752"/>
                  </a:lnTo>
                  <a:cubicBezTo>
                    <a:pt x="2779595" y="1801599"/>
                    <a:pt x="2785362" y="1809280"/>
                    <a:pt x="2785362" y="1818312"/>
                  </a:cubicBezTo>
                  <a:lnTo>
                    <a:pt x="2785362" y="2461733"/>
                  </a:lnTo>
                  <a:cubicBezTo>
                    <a:pt x="2785362" y="2470758"/>
                    <a:pt x="2779595" y="2478439"/>
                    <a:pt x="2771537" y="2481287"/>
                  </a:cubicBezTo>
                  <a:lnTo>
                    <a:pt x="2771537" y="5161506"/>
                  </a:lnTo>
                  <a:cubicBezTo>
                    <a:pt x="2771537" y="5478035"/>
                    <a:pt x="2592062" y="5663851"/>
                    <a:pt x="2275495" y="5663851"/>
                  </a:cubicBezTo>
                  <a:lnTo>
                    <a:pt x="509866" y="5663851"/>
                  </a:lnTo>
                  <a:cubicBezTo>
                    <a:pt x="193300" y="5663851"/>
                    <a:pt x="13823" y="5484378"/>
                    <a:pt x="13823" y="5161506"/>
                  </a:cubicBezTo>
                  <a:lnTo>
                    <a:pt x="13823" y="2475997"/>
                  </a:lnTo>
                  <a:cubicBezTo>
                    <a:pt x="5770" y="2473150"/>
                    <a:pt x="0" y="2465469"/>
                    <a:pt x="0" y="2456443"/>
                  </a:cubicBezTo>
                  <a:lnTo>
                    <a:pt x="0" y="2073953"/>
                  </a:lnTo>
                  <a:cubicBezTo>
                    <a:pt x="0" y="2064921"/>
                    <a:pt x="5770" y="2057247"/>
                    <a:pt x="13823" y="2054399"/>
                  </a:cubicBezTo>
                  <a:lnTo>
                    <a:pt x="13823" y="1927631"/>
                  </a:lnTo>
                  <a:cubicBezTo>
                    <a:pt x="5770" y="1924783"/>
                    <a:pt x="0" y="1917103"/>
                    <a:pt x="0" y="1908077"/>
                  </a:cubicBezTo>
                  <a:lnTo>
                    <a:pt x="0" y="1519244"/>
                  </a:lnTo>
                  <a:cubicBezTo>
                    <a:pt x="0" y="1510212"/>
                    <a:pt x="5770" y="1502532"/>
                    <a:pt x="13823" y="1499684"/>
                  </a:cubicBezTo>
                  <a:lnTo>
                    <a:pt x="13823" y="1306079"/>
                  </a:lnTo>
                  <a:cubicBezTo>
                    <a:pt x="5770" y="1303231"/>
                    <a:pt x="0" y="1295557"/>
                    <a:pt x="0" y="1286525"/>
                  </a:cubicBezTo>
                  <a:lnTo>
                    <a:pt x="0" y="1113736"/>
                  </a:lnTo>
                  <a:cubicBezTo>
                    <a:pt x="0" y="1104711"/>
                    <a:pt x="5770" y="1097030"/>
                    <a:pt x="13823" y="1094183"/>
                  </a:cubicBezTo>
                  <a:lnTo>
                    <a:pt x="13823" y="559430"/>
                  </a:lnTo>
                  <a:cubicBezTo>
                    <a:pt x="13823" y="211205"/>
                    <a:pt x="192627" y="0"/>
                    <a:pt x="573314" y="0"/>
                  </a:cubicBezTo>
                  <a:close/>
                </a:path>
              </a:pathLst>
            </a:custGeom>
            <a:solidFill>
              <a:srgbClr val="F1F4F8"/>
            </a:solidFill>
            <a:ln>
              <a:noFill/>
            </a:ln>
            <a:effectLst>
              <a:outerShdw blurRad="254000" rotWithShape="0" algn="bl" dir="18900000" dist="2540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09" name="Google Shape;109;p25"/>
            <p:cNvSpPr/>
            <p:nvPr/>
          </p:nvSpPr>
          <p:spPr>
            <a:xfrm>
              <a:off x="7793978" y="2078398"/>
              <a:ext cx="3155257" cy="6416008"/>
            </a:xfrm>
            <a:custGeom>
              <a:rect b="b" l="l" r="r" t="t"/>
              <a:pathLst>
                <a:path extrusionOk="0" h="5663851" w="2785362">
                  <a:moveTo>
                    <a:pt x="573314" y="0"/>
                  </a:moveTo>
                  <a:lnTo>
                    <a:pt x="2212047" y="0"/>
                  </a:lnTo>
                  <a:cubicBezTo>
                    <a:pt x="2592734" y="0"/>
                    <a:pt x="2771537" y="211187"/>
                    <a:pt x="2771537" y="559430"/>
                  </a:cubicBezTo>
                  <a:lnTo>
                    <a:pt x="2771537" y="1798752"/>
                  </a:lnTo>
                  <a:cubicBezTo>
                    <a:pt x="2779595" y="1801599"/>
                    <a:pt x="2785362" y="1809280"/>
                    <a:pt x="2785362" y="1818312"/>
                  </a:cubicBezTo>
                  <a:lnTo>
                    <a:pt x="2785362" y="2461733"/>
                  </a:lnTo>
                  <a:cubicBezTo>
                    <a:pt x="2785362" y="2470758"/>
                    <a:pt x="2779595" y="2478439"/>
                    <a:pt x="2771537" y="2481287"/>
                  </a:cubicBezTo>
                  <a:lnTo>
                    <a:pt x="2771537" y="5161506"/>
                  </a:lnTo>
                  <a:cubicBezTo>
                    <a:pt x="2771537" y="5478035"/>
                    <a:pt x="2592062" y="5663851"/>
                    <a:pt x="2275495" y="5663851"/>
                  </a:cubicBezTo>
                  <a:lnTo>
                    <a:pt x="509866" y="5663851"/>
                  </a:lnTo>
                  <a:cubicBezTo>
                    <a:pt x="193300" y="5663851"/>
                    <a:pt x="13823" y="5484378"/>
                    <a:pt x="13823" y="5161506"/>
                  </a:cubicBezTo>
                  <a:lnTo>
                    <a:pt x="13823" y="2475997"/>
                  </a:lnTo>
                  <a:cubicBezTo>
                    <a:pt x="5770" y="2473150"/>
                    <a:pt x="0" y="2465469"/>
                    <a:pt x="0" y="2456443"/>
                  </a:cubicBezTo>
                  <a:lnTo>
                    <a:pt x="0" y="2073953"/>
                  </a:lnTo>
                  <a:cubicBezTo>
                    <a:pt x="0" y="2064921"/>
                    <a:pt x="5770" y="2057247"/>
                    <a:pt x="13823" y="2054399"/>
                  </a:cubicBezTo>
                  <a:lnTo>
                    <a:pt x="13823" y="1927631"/>
                  </a:lnTo>
                  <a:cubicBezTo>
                    <a:pt x="5770" y="1924783"/>
                    <a:pt x="0" y="1917103"/>
                    <a:pt x="0" y="1908077"/>
                  </a:cubicBezTo>
                  <a:lnTo>
                    <a:pt x="0" y="1519244"/>
                  </a:lnTo>
                  <a:cubicBezTo>
                    <a:pt x="0" y="1510212"/>
                    <a:pt x="5770" y="1502532"/>
                    <a:pt x="13823" y="1499684"/>
                  </a:cubicBezTo>
                  <a:lnTo>
                    <a:pt x="13823" y="1306079"/>
                  </a:lnTo>
                  <a:cubicBezTo>
                    <a:pt x="5770" y="1303231"/>
                    <a:pt x="0" y="1295557"/>
                    <a:pt x="0" y="1286525"/>
                  </a:cubicBezTo>
                  <a:lnTo>
                    <a:pt x="0" y="1113736"/>
                  </a:lnTo>
                  <a:cubicBezTo>
                    <a:pt x="0" y="1104711"/>
                    <a:pt x="5770" y="1097030"/>
                    <a:pt x="13823" y="1094183"/>
                  </a:cubicBezTo>
                  <a:lnTo>
                    <a:pt x="13823" y="559430"/>
                  </a:lnTo>
                  <a:cubicBezTo>
                    <a:pt x="13823" y="211205"/>
                    <a:pt x="192627" y="0"/>
                    <a:pt x="573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10" name="Google Shape;110;p25"/>
            <p:cNvSpPr/>
            <p:nvPr/>
          </p:nvSpPr>
          <p:spPr>
            <a:xfrm>
              <a:off x="7793978" y="2071755"/>
              <a:ext cx="3155257" cy="6416008"/>
            </a:xfrm>
            <a:custGeom>
              <a:rect b="b" l="l" r="r" t="t"/>
              <a:pathLst>
                <a:path extrusionOk="0" h="5663851" w="2785362">
                  <a:moveTo>
                    <a:pt x="573314" y="0"/>
                  </a:moveTo>
                  <a:lnTo>
                    <a:pt x="2212047" y="0"/>
                  </a:lnTo>
                  <a:cubicBezTo>
                    <a:pt x="2592734" y="0"/>
                    <a:pt x="2771537" y="211187"/>
                    <a:pt x="2771537" y="559430"/>
                  </a:cubicBezTo>
                  <a:lnTo>
                    <a:pt x="2771537" y="1798752"/>
                  </a:lnTo>
                  <a:cubicBezTo>
                    <a:pt x="2779595" y="1801599"/>
                    <a:pt x="2785362" y="1809280"/>
                    <a:pt x="2785362" y="1818312"/>
                  </a:cubicBezTo>
                  <a:lnTo>
                    <a:pt x="2785362" y="2461733"/>
                  </a:lnTo>
                  <a:cubicBezTo>
                    <a:pt x="2785362" y="2470758"/>
                    <a:pt x="2779595" y="2478439"/>
                    <a:pt x="2771537" y="2481287"/>
                  </a:cubicBezTo>
                  <a:lnTo>
                    <a:pt x="2771537" y="5161506"/>
                  </a:lnTo>
                  <a:cubicBezTo>
                    <a:pt x="2771537" y="5478035"/>
                    <a:pt x="2592062" y="5663851"/>
                    <a:pt x="2275495" y="5663851"/>
                  </a:cubicBezTo>
                  <a:lnTo>
                    <a:pt x="509866" y="5663851"/>
                  </a:lnTo>
                  <a:cubicBezTo>
                    <a:pt x="193300" y="5663851"/>
                    <a:pt x="13823" y="5484378"/>
                    <a:pt x="13823" y="5161506"/>
                  </a:cubicBezTo>
                  <a:lnTo>
                    <a:pt x="13823" y="2475997"/>
                  </a:lnTo>
                  <a:cubicBezTo>
                    <a:pt x="5770" y="2473150"/>
                    <a:pt x="0" y="2465469"/>
                    <a:pt x="0" y="2456443"/>
                  </a:cubicBezTo>
                  <a:lnTo>
                    <a:pt x="0" y="2073953"/>
                  </a:lnTo>
                  <a:cubicBezTo>
                    <a:pt x="0" y="2064921"/>
                    <a:pt x="5770" y="2057247"/>
                    <a:pt x="13823" y="2054399"/>
                  </a:cubicBezTo>
                  <a:lnTo>
                    <a:pt x="13823" y="1927631"/>
                  </a:lnTo>
                  <a:cubicBezTo>
                    <a:pt x="5770" y="1924783"/>
                    <a:pt x="0" y="1917103"/>
                    <a:pt x="0" y="1908077"/>
                  </a:cubicBezTo>
                  <a:lnTo>
                    <a:pt x="0" y="1519244"/>
                  </a:lnTo>
                  <a:cubicBezTo>
                    <a:pt x="0" y="1510212"/>
                    <a:pt x="5770" y="1502532"/>
                    <a:pt x="13823" y="1499684"/>
                  </a:cubicBezTo>
                  <a:lnTo>
                    <a:pt x="13823" y="1306079"/>
                  </a:lnTo>
                  <a:cubicBezTo>
                    <a:pt x="5770" y="1303231"/>
                    <a:pt x="0" y="1295557"/>
                    <a:pt x="0" y="1286525"/>
                  </a:cubicBezTo>
                  <a:lnTo>
                    <a:pt x="0" y="1113736"/>
                  </a:lnTo>
                  <a:cubicBezTo>
                    <a:pt x="0" y="1104711"/>
                    <a:pt x="5770" y="1097030"/>
                    <a:pt x="13823" y="1094183"/>
                  </a:cubicBezTo>
                  <a:lnTo>
                    <a:pt x="13823" y="559430"/>
                  </a:lnTo>
                  <a:cubicBezTo>
                    <a:pt x="13823" y="211205"/>
                    <a:pt x="192627" y="0"/>
                    <a:pt x="573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11" name="Google Shape;111;p25"/>
            <p:cNvSpPr/>
            <p:nvPr/>
          </p:nvSpPr>
          <p:spPr>
            <a:xfrm>
              <a:off x="7967695" y="2211445"/>
              <a:ext cx="2831623" cy="6121950"/>
            </a:xfrm>
            <a:prstGeom prst="roundRect">
              <a:avLst>
                <a:gd fmla="val 16667" name="adj"/>
              </a:avLst>
            </a:prstGeom>
            <a:solidFill>
              <a:srgbClr val="F8F9F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  <p:sp>
        <p:nvSpPr>
          <p:cNvPr id="112" name="Google Shape;112;p25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b="0" i="0" sz="3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p25"/>
          <p:cNvSpPr/>
          <p:nvPr>
            <p:ph idx="2" type="pic"/>
          </p:nvPr>
        </p:nvSpPr>
        <p:spPr>
          <a:xfrm>
            <a:off x="1316716" y="785169"/>
            <a:ext cx="3522511" cy="7615643"/>
          </a:xfrm>
          <a:prstGeom prst="roundRect">
            <a:avLst>
              <a:gd fmla="val 16555" name="adj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_Custom Layout">
  <p:cSld name="36_Custom Layou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shape&#10;&#10;Description automatically generated" id="115" name="Google Shape;11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34695" y="911886"/>
            <a:ext cx="7795339" cy="562103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6"/>
          <p:cNvSpPr/>
          <p:nvPr>
            <p:ph idx="2" type="pic"/>
          </p:nvPr>
        </p:nvSpPr>
        <p:spPr>
          <a:xfrm>
            <a:off x="4852779" y="1699127"/>
            <a:ext cx="5269081" cy="3497845"/>
          </a:xfrm>
          <a:prstGeom prst="roundRect">
            <a:avLst>
              <a:gd fmla="val 2053" name="adj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grpSp>
        <p:nvGrpSpPr>
          <p:cNvPr id="117" name="Google Shape;117;p26"/>
          <p:cNvGrpSpPr/>
          <p:nvPr/>
        </p:nvGrpSpPr>
        <p:grpSpPr>
          <a:xfrm>
            <a:off x="9839643" y="3005219"/>
            <a:ext cx="1463696" cy="2982493"/>
            <a:chOff x="7793978" y="2065111"/>
            <a:chExt cx="3155258" cy="6429295"/>
          </a:xfrm>
        </p:grpSpPr>
        <p:sp>
          <p:nvSpPr>
            <p:cNvPr id="118" name="Google Shape;118;p26"/>
            <p:cNvSpPr/>
            <p:nvPr/>
          </p:nvSpPr>
          <p:spPr>
            <a:xfrm>
              <a:off x="7793979" y="2065111"/>
              <a:ext cx="3155257" cy="6416008"/>
            </a:xfrm>
            <a:custGeom>
              <a:rect b="b" l="l" r="r" t="t"/>
              <a:pathLst>
                <a:path extrusionOk="0" h="5663851" w="2785362">
                  <a:moveTo>
                    <a:pt x="573314" y="0"/>
                  </a:moveTo>
                  <a:lnTo>
                    <a:pt x="2212047" y="0"/>
                  </a:lnTo>
                  <a:cubicBezTo>
                    <a:pt x="2592734" y="0"/>
                    <a:pt x="2771537" y="211187"/>
                    <a:pt x="2771537" y="559430"/>
                  </a:cubicBezTo>
                  <a:lnTo>
                    <a:pt x="2771537" y="1798752"/>
                  </a:lnTo>
                  <a:cubicBezTo>
                    <a:pt x="2779595" y="1801599"/>
                    <a:pt x="2785362" y="1809280"/>
                    <a:pt x="2785362" y="1818312"/>
                  </a:cubicBezTo>
                  <a:lnTo>
                    <a:pt x="2785362" y="2461733"/>
                  </a:lnTo>
                  <a:cubicBezTo>
                    <a:pt x="2785362" y="2470758"/>
                    <a:pt x="2779595" y="2478439"/>
                    <a:pt x="2771537" y="2481287"/>
                  </a:cubicBezTo>
                  <a:lnTo>
                    <a:pt x="2771537" y="5161506"/>
                  </a:lnTo>
                  <a:cubicBezTo>
                    <a:pt x="2771537" y="5478035"/>
                    <a:pt x="2592062" y="5663851"/>
                    <a:pt x="2275495" y="5663851"/>
                  </a:cubicBezTo>
                  <a:lnTo>
                    <a:pt x="509866" y="5663851"/>
                  </a:lnTo>
                  <a:cubicBezTo>
                    <a:pt x="193300" y="5663851"/>
                    <a:pt x="13823" y="5484378"/>
                    <a:pt x="13823" y="5161506"/>
                  </a:cubicBezTo>
                  <a:lnTo>
                    <a:pt x="13823" y="2475997"/>
                  </a:lnTo>
                  <a:cubicBezTo>
                    <a:pt x="5770" y="2473150"/>
                    <a:pt x="0" y="2465469"/>
                    <a:pt x="0" y="2456443"/>
                  </a:cubicBezTo>
                  <a:lnTo>
                    <a:pt x="0" y="2073953"/>
                  </a:lnTo>
                  <a:cubicBezTo>
                    <a:pt x="0" y="2064921"/>
                    <a:pt x="5770" y="2057247"/>
                    <a:pt x="13823" y="2054399"/>
                  </a:cubicBezTo>
                  <a:lnTo>
                    <a:pt x="13823" y="1927631"/>
                  </a:lnTo>
                  <a:cubicBezTo>
                    <a:pt x="5770" y="1924783"/>
                    <a:pt x="0" y="1917103"/>
                    <a:pt x="0" y="1908077"/>
                  </a:cubicBezTo>
                  <a:lnTo>
                    <a:pt x="0" y="1519244"/>
                  </a:lnTo>
                  <a:cubicBezTo>
                    <a:pt x="0" y="1510212"/>
                    <a:pt x="5770" y="1502532"/>
                    <a:pt x="13823" y="1499684"/>
                  </a:cubicBezTo>
                  <a:lnTo>
                    <a:pt x="13823" y="1306079"/>
                  </a:lnTo>
                  <a:cubicBezTo>
                    <a:pt x="5770" y="1303231"/>
                    <a:pt x="0" y="1295557"/>
                    <a:pt x="0" y="1286525"/>
                  </a:cubicBezTo>
                  <a:lnTo>
                    <a:pt x="0" y="1113736"/>
                  </a:lnTo>
                  <a:cubicBezTo>
                    <a:pt x="0" y="1104711"/>
                    <a:pt x="5770" y="1097030"/>
                    <a:pt x="13823" y="1094183"/>
                  </a:cubicBezTo>
                  <a:lnTo>
                    <a:pt x="13823" y="559430"/>
                  </a:lnTo>
                  <a:cubicBezTo>
                    <a:pt x="13823" y="211205"/>
                    <a:pt x="192627" y="0"/>
                    <a:pt x="573314" y="0"/>
                  </a:cubicBezTo>
                  <a:close/>
                </a:path>
              </a:pathLst>
            </a:custGeom>
            <a:solidFill>
              <a:srgbClr val="F1F4F8"/>
            </a:solidFill>
            <a:ln>
              <a:noFill/>
            </a:ln>
            <a:effectLst>
              <a:outerShdw blurRad="381000" sx="92068" rotWithShape="0" algn="tr" dir="8100000" dist="381000" sy="92068">
                <a:schemeClr val="dk2">
                  <a:alpha val="89019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19" name="Google Shape;119;p26"/>
            <p:cNvSpPr/>
            <p:nvPr/>
          </p:nvSpPr>
          <p:spPr>
            <a:xfrm>
              <a:off x="7793979" y="2078398"/>
              <a:ext cx="3155257" cy="6416008"/>
            </a:xfrm>
            <a:custGeom>
              <a:rect b="b" l="l" r="r" t="t"/>
              <a:pathLst>
                <a:path extrusionOk="0" h="5663851" w="2785362">
                  <a:moveTo>
                    <a:pt x="573314" y="0"/>
                  </a:moveTo>
                  <a:lnTo>
                    <a:pt x="2212047" y="0"/>
                  </a:lnTo>
                  <a:cubicBezTo>
                    <a:pt x="2592734" y="0"/>
                    <a:pt x="2771537" y="211187"/>
                    <a:pt x="2771537" y="559430"/>
                  </a:cubicBezTo>
                  <a:lnTo>
                    <a:pt x="2771537" y="1798752"/>
                  </a:lnTo>
                  <a:cubicBezTo>
                    <a:pt x="2779595" y="1801599"/>
                    <a:pt x="2785362" y="1809280"/>
                    <a:pt x="2785362" y="1818312"/>
                  </a:cubicBezTo>
                  <a:lnTo>
                    <a:pt x="2785362" y="2461733"/>
                  </a:lnTo>
                  <a:cubicBezTo>
                    <a:pt x="2785362" y="2470758"/>
                    <a:pt x="2779595" y="2478439"/>
                    <a:pt x="2771537" y="2481287"/>
                  </a:cubicBezTo>
                  <a:lnTo>
                    <a:pt x="2771537" y="5161506"/>
                  </a:lnTo>
                  <a:cubicBezTo>
                    <a:pt x="2771537" y="5478035"/>
                    <a:pt x="2592062" y="5663851"/>
                    <a:pt x="2275495" y="5663851"/>
                  </a:cubicBezTo>
                  <a:lnTo>
                    <a:pt x="509866" y="5663851"/>
                  </a:lnTo>
                  <a:cubicBezTo>
                    <a:pt x="193300" y="5663851"/>
                    <a:pt x="13823" y="5484378"/>
                    <a:pt x="13823" y="5161506"/>
                  </a:cubicBezTo>
                  <a:lnTo>
                    <a:pt x="13823" y="2475997"/>
                  </a:lnTo>
                  <a:cubicBezTo>
                    <a:pt x="5770" y="2473150"/>
                    <a:pt x="0" y="2465469"/>
                    <a:pt x="0" y="2456443"/>
                  </a:cubicBezTo>
                  <a:lnTo>
                    <a:pt x="0" y="2073953"/>
                  </a:lnTo>
                  <a:cubicBezTo>
                    <a:pt x="0" y="2064921"/>
                    <a:pt x="5770" y="2057247"/>
                    <a:pt x="13823" y="2054399"/>
                  </a:cubicBezTo>
                  <a:lnTo>
                    <a:pt x="13823" y="1927631"/>
                  </a:lnTo>
                  <a:cubicBezTo>
                    <a:pt x="5770" y="1924783"/>
                    <a:pt x="0" y="1917103"/>
                    <a:pt x="0" y="1908077"/>
                  </a:cubicBezTo>
                  <a:lnTo>
                    <a:pt x="0" y="1519244"/>
                  </a:lnTo>
                  <a:cubicBezTo>
                    <a:pt x="0" y="1510212"/>
                    <a:pt x="5770" y="1502532"/>
                    <a:pt x="13823" y="1499684"/>
                  </a:cubicBezTo>
                  <a:lnTo>
                    <a:pt x="13823" y="1306079"/>
                  </a:lnTo>
                  <a:cubicBezTo>
                    <a:pt x="5770" y="1303231"/>
                    <a:pt x="0" y="1295557"/>
                    <a:pt x="0" y="1286525"/>
                  </a:cubicBezTo>
                  <a:lnTo>
                    <a:pt x="0" y="1113736"/>
                  </a:lnTo>
                  <a:cubicBezTo>
                    <a:pt x="0" y="1104711"/>
                    <a:pt x="5770" y="1097030"/>
                    <a:pt x="13823" y="1094183"/>
                  </a:cubicBezTo>
                  <a:lnTo>
                    <a:pt x="13823" y="559430"/>
                  </a:lnTo>
                  <a:cubicBezTo>
                    <a:pt x="13823" y="211205"/>
                    <a:pt x="192627" y="0"/>
                    <a:pt x="573314" y="0"/>
                  </a:cubicBezTo>
                  <a:close/>
                </a:path>
              </a:pathLst>
            </a:custGeom>
            <a:solidFill>
              <a:srgbClr val="F1F4F8"/>
            </a:solidFill>
            <a:ln>
              <a:noFill/>
            </a:ln>
            <a:effectLst>
              <a:outerShdw blurRad="254000" rotWithShape="0" algn="bl" dir="18900000" dist="2540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20" name="Google Shape;120;p26"/>
            <p:cNvSpPr/>
            <p:nvPr/>
          </p:nvSpPr>
          <p:spPr>
            <a:xfrm>
              <a:off x="7793978" y="2078398"/>
              <a:ext cx="3155257" cy="6416008"/>
            </a:xfrm>
            <a:custGeom>
              <a:rect b="b" l="l" r="r" t="t"/>
              <a:pathLst>
                <a:path extrusionOk="0" h="5663851" w="2785362">
                  <a:moveTo>
                    <a:pt x="573314" y="0"/>
                  </a:moveTo>
                  <a:lnTo>
                    <a:pt x="2212047" y="0"/>
                  </a:lnTo>
                  <a:cubicBezTo>
                    <a:pt x="2592734" y="0"/>
                    <a:pt x="2771537" y="211187"/>
                    <a:pt x="2771537" y="559430"/>
                  </a:cubicBezTo>
                  <a:lnTo>
                    <a:pt x="2771537" y="1798752"/>
                  </a:lnTo>
                  <a:cubicBezTo>
                    <a:pt x="2779595" y="1801599"/>
                    <a:pt x="2785362" y="1809280"/>
                    <a:pt x="2785362" y="1818312"/>
                  </a:cubicBezTo>
                  <a:lnTo>
                    <a:pt x="2785362" y="2461733"/>
                  </a:lnTo>
                  <a:cubicBezTo>
                    <a:pt x="2785362" y="2470758"/>
                    <a:pt x="2779595" y="2478439"/>
                    <a:pt x="2771537" y="2481287"/>
                  </a:cubicBezTo>
                  <a:lnTo>
                    <a:pt x="2771537" y="5161506"/>
                  </a:lnTo>
                  <a:cubicBezTo>
                    <a:pt x="2771537" y="5478035"/>
                    <a:pt x="2592062" y="5663851"/>
                    <a:pt x="2275495" y="5663851"/>
                  </a:cubicBezTo>
                  <a:lnTo>
                    <a:pt x="509866" y="5663851"/>
                  </a:lnTo>
                  <a:cubicBezTo>
                    <a:pt x="193300" y="5663851"/>
                    <a:pt x="13823" y="5484378"/>
                    <a:pt x="13823" y="5161506"/>
                  </a:cubicBezTo>
                  <a:lnTo>
                    <a:pt x="13823" y="2475997"/>
                  </a:lnTo>
                  <a:cubicBezTo>
                    <a:pt x="5770" y="2473150"/>
                    <a:pt x="0" y="2465469"/>
                    <a:pt x="0" y="2456443"/>
                  </a:cubicBezTo>
                  <a:lnTo>
                    <a:pt x="0" y="2073953"/>
                  </a:lnTo>
                  <a:cubicBezTo>
                    <a:pt x="0" y="2064921"/>
                    <a:pt x="5770" y="2057247"/>
                    <a:pt x="13823" y="2054399"/>
                  </a:cubicBezTo>
                  <a:lnTo>
                    <a:pt x="13823" y="1927631"/>
                  </a:lnTo>
                  <a:cubicBezTo>
                    <a:pt x="5770" y="1924783"/>
                    <a:pt x="0" y="1917103"/>
                    <a:pt x="0" y="1908077"/>
                  </a:cubicBezTo>
                  <a:lnTo>
                    <a:pt x="0" y="1519244"/>
                  </a:lnTo>
                  <a:cubicBezTo>
                    <a:pt x="0" y="1510212"/>
                    <a:pt x="5770" y="1502532"/>
                    <a:pt x="13823" y="1499684"/>
                  </a:cubicBezTo>
                  <a:lnTo>
                    <a:pt x="13823" y="1306079"/>
                  </a:lnTo>
                  <a:cubicBezTo>
                    <a:pt x="5770" y="1303231"/>
                    <a:pt x="0" y="1295557"/>
                    <a:pt x="0" y="1286525"/>
                  </a:cubicBezTo>
                  <a:lnTo>
                    <a:pt x="0" y="1113736"/>
                  </a:lnTo>
                  <a:cubicBezTo>
                    <a:pt x="0" y="1104711"/>
                    <a:pt x="5770" y="1097030"/>
                    <a:pt x="13823" y="1094183"/>
                  </a:cubicBezTo>
                  <a:lnTo>
                    <a:pt x="13823" y="559430"/>
                  </a:lnTo>
                  <a:cubicBezTo>
                    <a:pt x="13823" y="211205"/>
                    <a:pt x="192627" y="0"/>
                    <a:pt x="573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21" name="Google Shape;121;p26"/>
            <p:cNvSpPr/>
            <p:nvPr/>
          </p:nvSpPr>
          <p:spPr>
            <a:xfrm>
              <a:off x="7793978" y="2071755"/>
              <a:ext cx="3155257" cy="6416008"/>
            </a:xfrm>
            <a:custGeom>
              <a:rect b="b" l="l" r="r" t="t"/>
              <a:pathLst>
                <a:path extrusionOk="0" h="5663851" w="2785362">
                  <a:moveTo>
                    <a:pt x="573314" y="0"/>
                  </a:moveTo>
                  <a:lnTo>
                    <a:pt x="2212047" y="0"/>
                  </a:lnTo>
                  <a:cubicBezTo>
                    <a:pt x="2592734" y="0"/>
                    <a:pt x="2771537" y="211187"/>
                    <a:pt x="2771537" y="559430"/>
                  </a:cubicBezTo>
                  <a:lnTo>
                    <a:pt x="2771537" y="1798752"/>
                  </a:lnTo>
                  <a:cubicBezTo>
                    <a:pt x="2779595" y="1801599"/>
                    <a:pt x="2785362" y="1809280"/>
                    <a:pt x="2785362" y="1818312"/>
                  </a:cubicBezTo>
                  <a:lnTo>
                    <a:pt x="2785362" y="2461733"/>
                  </a:lnTo>
                  <a:cubicBezTo>
                    <a:pt x="2785362" y="2470758"/>
                    <a:pt x="2779595" y="2478439"/>
                    <a:pt x="2771537" y="2481287"/>
                  </a:cubicBezTo>
                  <a:lnTo>
                    <a:pt x="2771537" y="5161506"/>
                  </a:lnTo>
                  <a:cubicBezTo>
                    <a:pt x="2771537" y="5478035"/>
                    <a:pt x="2592062" y="5663851"/>
                    <a:pt x="2275495" y="5663851"/>
                  </a:cubicBezTo>
                  <a:lnTo>
                    <a:pt x="509866" y="5663851"/>
                  </a:lnTo>
                  <a:cubicBezTo>
                    <a:pt x="193300" y="5663851"/>
                    <a:pt x="13823" y="5484378"/>
                    <a:pt x="13823" y="5161506"/>
                  </a:cubicBezTo>
                  <a:lnTo>
                    <a:pt x="13823" y="2475997"/>
                  </a:lnTo>
                  <a:cubicBezTo>
                    <a:pt x="5770" y="2473150"/>
                    <a:pt x="0" y="2465469"/>
                    <a:pt x="0" y="2456443"/>
                  </a:cubicBezTo>
                  <a:lnTo>
                    <a:pt x="0" y="2073953"/>
                  </a:lnTo>
                  <a:cubicBezTo>
                    <a:pt x="0" y="2064921"/>
                    <a:pt x="5770" y="2057247"/>
                    <a:pt x="13823" y="2054399"/>
                  </a:cubicBezTo>
                  <a:lnTo>
                    <a:pt x="13823" y="1927631"/>
                  </a:lnTo>
                  <a:cubicBezTo>
                    <a:pt x="5770" y="1924783"/>
                    <a:pt x="0" y="1917103"/>
                    <a:pt x="0" y="1908077"/>
                  </a:cubicBezTo>
                  <a:lnTo>
                    <a:pt x="0" y="1519244"/>
                  </a:lnTo>
                  <a:cubicBezTo>
                    <a:pt x="0" y="1510212"/>
                    <a:pt x="5770" y="1502532"/>
                    <a:pt x="13823" y="1499684"/>
                  </a:cubicBezTo>
                  <a:lnTo>
                    <a:pt x="13823" y="1306079"/>
                  </a:lnTo>
                  <a:cubicBezTo>
                    <a:pt x="5770" y="1303231"/>
                    <a:pt x="0" y="1295557"/>
                    <a:pt x="0" y="1286525"/>
                  </a:cubicBezTo>
                  <a:lnTo>
                    <a:pt x="0" y="1113736"/>
                  </a:lnTo>
                  <a:cubicBezTo>
                    <a:pt x="0" y="1104711"/>
                    <a:pt x="5770" y="1097030"/>
                    <a:pt x="13823" y="1094183"/>
                  </a:cubicBezTo>
                  <a:lnTo>
                    <a:pt x="13823" y="559430"/>
                  </a:lnTo>
                  <a:cubicBezTo>
                    <a:pt x="13823" y="211205"/>
                    <a:pt x="192627" y="0"/>
                    <a:pt x="573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22" name="Google Shape;122;p26"/>
            <p:cNvSpPr/>
            <p:nvPr/>
          </p:nvSpPr>
          <p:spPr>
            <a:xfrm>
              <a:off x="7967695" y="2211445"/>
              <a:ext cx="2831623" cy="6121950"/>
            </a:xfrm>
            <a:prstGeom prst="roundRect">
              <a:avLst>
                <a:gd fmla="val 16667" name="adj"/>
              </a:avLst>
            </a:prstGeom>
            <a:solidFill>
              <a:srgbClr val="F8F9F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  <p:sp>
        <p:nvSpPr>
          <p:cNvPr id="123" name="Google Shape;123;p26"/>
          <p:cNvSpPr/>
          <p:nvPr>
            <p:ph idx="3" type="pic"/>
          </p:nvPr>
        </p:nvSpPr>
        <p:spPr>
          <a:xfrm>
            <a:off x="9933843" y="3085152"/>
            <a:ext cx="1285581" cy="2788318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>
            <p:ph idx="2" type="pic"/>
          </p:nvPr>
        </p:nvSpPr>
        <p:spPr>
          <a:xfrm>
            <a:off x="4803361" y="1981200"/>
            <a:ext cx="2585278" cy="40386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16" name="Google Shape;16;p4"/>
          <p:cNvSpPr/>
          <p:nvPr>
            <p:ph idx="3" type="pic"/>
          </p:nvPr>
        </p:nvSpPr>
        <p:spPr>
          <a:xfrm>
            <a:off x="7774609" y="1981200"/>
            <a:ext cx="2585278" cy="40386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17" name="Google Shape;17;p4"/>
          <p:cNvSpPr/>
          <p:nvPr>
            <p:ph idx="4" type="pic"/>
          </p:nvPr>
        </p:nvSpPr>
        <p:spPr>
          <a:xfrm>
            <a:off x="1832113" y="1981200"/>
            <a:ext cx="2585278" cy="40386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18" name="Google Shape;18;p4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b="0" i="0" sz="3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Custom Layout">
  <p:cSld name="13_Custom Layou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>
            <p:ph idx="2" type="pic"/>
          </p:nvPr>
        </p:nvSpPr>
        <p:spPr>
          <a:xfrm>
            <a:off x="1449236" y="1981200"/>
            <a:ext cx="2585278" cy="40386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21" name="Google Shape;21;p5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b="0" i="0" sz="3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Custom Layout">
  <p:cSld name="19_Custom Layou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/>
          <p:nvPr>
            <p:ph idx="2" type="pic"/>
          </p:nvPr>
        </p:nvSpPr>
        <p:spPr>
          <a:xfrm>
            <a:off x="4638722" y="2407547"/>
            <a:ext cx="2914556" cy="2914556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24" name="Google Shape;24;p6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b="0" i="0" sz="3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/>
          <p:nvPr>
            <p:ph idx="2" type="pic"/>
          </p:nvPr>
        </p:nvSpPr>
        <p:spPr>
          <a:xfrm>
            <a:off x="8465527" y="1634495"/>
            <a:ext cx="2189905" cy="40386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27" name="Google Shape;27;p7"/>
          <p:cNvSpPr/>
          <p:nvPr>
            <p:ph idx="3" type="pic"/>
          </p:nvPr>
        </p:nvSpPr>
        <p:spPr>
          <a:xfrm>
            <a:off x="10835053" y="1634495"/>
            <a:ext cx="2189905" cy="40386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28" name="Google Shape;28;p7"/>
          <p:cNvSpPr/>
          <p:nvPr>
            <p:ph idx="4" type="pic"/>
          </p:nvPr>
        </p:nvSpPr>
        <p:spPr>
          <a:xfrm>
            <a:off x="6096000" y="1634495"/>
            <a:ext cx="2189905" cy="40386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Custom Layout">
  <p:cSld name="27_Custom Layou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/>
          <p:nvPr>
            <p:ph idx="2" type="pic"/>
          </p:nvPr>
        </p:nvSpPr>
        <p:spPr>
          <a:xfrm>
            <a:off x="1143000" y="3429000"/>
            <a:ext cx="9906000" cy="34290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31" name="Google Shape;31;p8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b="0" i="0" sz="3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_Custom Layout">
  <p:cSld name="28_Custom Layou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>
            <p:ph idx="2" type="pic"/>
          </p:nvPr>
        </p:nvSpPr>
        <p:spPr>
          <a:xfrm>
            <a:off x="4803361" y="1981200"/>
            <a:ext cx="2585278" cy="2191092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34" name="Google Shape;34;p9"/>
          <p:cNvSpPr/>
          <p:nvPr>
            <p:ph idx="3" type="pic"/>
          </p:nvPr>
        </p:nvSpPr>
        <p:spPr>
          <a:xfrm>
            <a:off x="7774609" y="1981200"/>
            <a:ext cx="2585278" cy="2191092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35" name="Google Shape;35;p9"/>
          <p:cNvSpPr/>
          <p:nvPr>
            <p:ph idx="4" type="pic"/>
          </p:nvPr>
        </p:nvSpPr>
        <p:spPr>
          <a:xfrm>
            <a:off x="1832113" y="1981200"/>
            <a:ext cx="2585278" cy="2191092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36" name="Google Shape;36;p9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b="0" i="0" sz="3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_Custom Layout">
  <p:cSld name="29_Custom Layou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>
            <p:ph idx="2" type="pic"/>
          </p:nvPr>
        </p:nvSpPr>
        <p:spPr>
          <a:xfrm>
            <a:off x="392412" y="318448"/>
            <a:ext cx="5330813" cy="6176695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9FA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720">
          <p15:clr>
            <a:srgbClr val="F26B43"/>
          </p15:clr>
        </p15:guide>
        <p15:guide id="4" pos="6960">
          <p15:clr>
            <a:srgbClr val="F26B43"/>
          </p15:clr>
        </p15:guide>
        <p15:guide id="5" orient="horz" pos="3792">
          <p15:clr>
            <a:srgbClr val="F26B43"/>
          </p15:clr>
        </p15:guide>
        <p15:guide id="6" orient="horz" pos="12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hyperlink" Target="https://alexanderdyakonov.wordpress.com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1.png"/><Relationship Id="rId6" Type="http://schemas.openxmlformats.org/officeDocument/2006/relationships/image" Target="../media/image1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39.png"/><Relationship Id="rId6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.png"/><Relationship Id="rId4" Type="http://schemas.openxmlformats.org/officeDocument/2006/relationships/image" Target="../media/image41.png"/><Relationship Id="rId5" Type="http://schemas.openxmlformats.org/officeDocument/2006/relationships/image" Target="../media/image2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3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3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3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3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35.png"/><Relationship Id="rId6" Type="http://schemas.openxmlformats.org/officeDocument/2006/relationships/image" Target="../media/image4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39.png"/><Relationship Id="rId6" Type="http://schemas.openxmlformats.org/officeDocument/2006/relationships/image" Target="../media/image3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75000"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/>
          <p:nvPr/>
        </p:nvSpPr>
        <p:spPr>
          <a:xfrm>
            <a:off x="783075" y="447600"/>
            <a:ext cx="11041500" cy="399600"/>
          </a:xfrm>
          <a:prstGeom prst="roundRect">
            <a:avLst>
              <a:gd fmla="val 50000" name="adj"/>
            </a:avLst>
          </a:prstGeom>
          <a:solidFill>
            <a:schemeClr val="lt1">
              <a:alpha val="89410"/>
            </a:schemeClr>
          </a:solidFill>
          <a:ln cap="flat" cmpd="sng" w="9525">
            <a:solidFill>
              <a:schemeClr val="lt2">
                <a:alpha val="4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7"/>
          <p:cNvSpPr txBox="1"/>
          <p:nvPr/>
        </p:nvSpPr>
        <p:spPr>
          <a:xfrm>
            <a:off x="3012997" y="1963900"/>
            <a:ext cx="68406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latin typeface="Caveat Medium"/>
                <a:ea typeface="Caveat Medium"/>
                <a:cs typeface="Caveat Medium"/>
                <a:sym typeface="Caveat Medium"/>
              </a:rPr>
              <a:t>В семье осьминогов случилось ЧС —</a:t>
            </a:r>
            <a:endParaRPr sz="4000">
              <a:latin typeface="Caveat Medium"/>
              <a:ea typeface="Caveat Medium"/>
              <a:cs typeface="Caveat Medium"/>
              <a:sym typeface="Cave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latin typeface="Caveat Medium"/>
                <a:ea typeface="Caveat Medium"/>
                <a:cs typeface="Caveat Medium"/>
                <a:sym typeface="Caveat Medium"/>
              </a:rPr>
              <a:t>Они вдруг забыли основы DS.</a:t>
            </a:r>
            <a:endParaRPr sz="4000">
              <a:latin typeface="Caveat Medium"/>
              <a:ea typeface="Caveat Medium"/>
              <a:cs typeface="Caveat Medium"/>
              <a:sym typeface="Cave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latin typeface="Caveat Medium"/>
                <a:ea typeface="Caveat Medium"/>
                <a:cs typeface="Caveat Medium"/>
                <a:sym typeface="Caveat Medium"/>
              </a:rPr>
              <a:t>Давайте не будем стоять на пороге,</a:t>
            </a:r>
            <a:endParaRPr sz="4000">
              <a:latin typeface="Caveat Medium"/>
              <a:ea typeface="Caveat Medium"/>
              <a:cs typeface="Caveat Medium"/>
              <a:sym typeface="Cave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latin typeface="Caveat Medium"/>
                <a:ea typeface="Caveat Medium"/>
                <a:cs typeface="Caveat Medium"/>
                <a:sym typeface="Caveat Medium"/>
              </a:rPr>
              <a:t>Маскоту поможем взять себя в ноги!</a:t>
            </a:r>
            <a:endParaRPr sz="4000"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pic>
        <p:nvPicPr>
          <p:cNvPr id="130" name="Google Shape;130;p27"/>
          <p:cNvPicPr preferRelativeResize="0"/>
          <p:nvPr/>
        </p:nvPicPr>
        <p:blipFill rotWithShape="1">
          <a:blip r:embed="rId4">
            <a:alphaModFix/>
          </a:blip>
          <a:srcRect b="23913" l="0" r="0" t="21947"/>
          <a:stretch/>
        </p:blipFill>
        <p:spPr>
          <a:xfrm>
            <a:off x="8150" y="-1"/>
            <a:ext cx="2708200" cy="279287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7"/>
          <p:cNvSpPr/>
          <p:nvPr/>
        </p:nvSpPr>
        <p:spPr>
          <a:xfrm>
            <a:off x="783075" y="6019800"/>
            <a:ext cx="11041500" cy="399600"/>
          </a:xfrm>
          <a:prstGeom prst="roundRect">
            <a:avLst>
              <a:gd fmla="val 50000" name="adj"/>
            </a:avLst>
          </a:prstGeom>
          <a:solidFill>
            <a:schemeClr val="lt1">
              <a:alpha val="89410"/>
            </a:schemeClr>
          </a:solidFill>
          <a:ln cap="flat" cmpd="sng" w="9525">
            <a:solidFill>
              <a:schemeClr val="lt2">
                <a:alpha val="4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p27"/>
          <p:cNvPicPr preferRelativeResize="0"/>
          <p:nvPr/>
        </p:nvPicPr>
        <p:blipFill rotWithShape="1">
          <a:blip r:embed="rId4">
            <a:alphaModFix/>
          </a:blip>
          <a:srcRect b="23913" l="0" r="0" t="21947"/>
          <a:stretch/>
        </p:blipFill>
        <p:spPr>
          <a:xfrm flipH="1">
            <a:off x="9483800" y="4065124"/>
            <a:ext cx="2708200" cy="279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076" y="4761550"/>
            <a:ext cx="1980801" cy="198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0130523" y="143825"/>
            <a:ext cx="1980801" cy="198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7"/>
          <p:cNvPicPr preferRelativeResize="0"/>
          <p:nvPr/>
        </p:nvPicPr>
        <p:blipFill rotWithShape="1">
          <a:blip r:embed="rId6">
            <a:alphaModFix/>
          </a:blip>
          <a:srcRect b="55319" l="0" r="81685" t="0"/>
          <a:stretch/>
        </p:blipFill>
        <p:spPr>
          <a:xfrm>
            <a:off x="2418675" y="5343825"/>
            <a:ext cx="897375" cy="10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7"/>
          <p:cNvPicPr preferRelativeResize="0"/>
          <p:nvPr/>
        </p:nvPicPr>
        <p:blipFill rotWithShape="1">
          <a:blip r:embed="rId6">
            <a:alphaModFix/>
          </a:blip>
          <a:srcRect b="55319" l="0" r="81685" t="0"/>
          <a:stretch/>
        </p:blipFill>
        <p:spPr>
          <a:xfrm>
            <a:off x="3404500" y="4966275"/>
            <a:ext cx="897375" cy="10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7"/>
          <p:cNvPicPr preferRelativeResize="0"/>
          <p:nvPr/>
        </p:nvPicPr>
        <p:blipFill rotWithShape="1">
          <a:blip r:embed="rId6">
            <a:alphaModFix/>
          </a:blip>
          <a:srcRect b="55319" l="0" r="81685" t="0"/>
          <a:stretch/>
        </p:blipFill>
        <p:spPr>
          <a:xfrm>
            <a:off x="4433225" y="5340900"/>
            <a:ext cx="897375" cy="10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7"/>
          <p:cNvPicPr preferRelativeResize="0"/>
          <p:nvPr/>
        </p:nvPicPr>
        <p:blipFill rotWithShape="1">
          <a:blip r:embed="rId6">
            <a:alphaModFix/>
          </a:blip>
          <a:srcRect b="55319" l="0" r="81685" t="0"/>
          <a:stretch/>
        </p:blipFill>
        <p:spPr>
          <a:xfrm>
            <a:off x="5429400" y="4966275"/>
            <a:ext cx="897375" cy="10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7"/>
          <p:cNvPicPr preferRelativeResize="0"/>
          <p:nvPr/>
        </p:nvPicPr>
        <p:blipFill rotWithShape="1">
          <a:blip r:embed="rId6">
            <a:alphaModFix/>
          </a:blip>
          <a:srcRect b="55319" l="0" r="81685" t="0"/>
          <a:stretch/>
        </p:blipFill>
        <p:spPr>
          <a:xfrm>
            <a:off x="6425575" y="5347275"/>
            <a:ext cx="897375" cy="10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7"/>
          <p:cNvPicPr preferRelativeResize="0"/>
          <p:nvPr/>
        </p:nvPicPr>
        <p:blipFill rotWithShape="1">
          <a:blip r:embed="rId6">
            <a:alphaModFix/>
          </a:blip>
          <a:srcRect b="55319" l="0" r="81685" t="0"/>
          <a:stretch/>
        </p:blipFill>
        <p:spPr>
          <a:xfrm>
            <a:off x="7456600" y="4974400"/>
            <a:ext cx="897375" cy="10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7"/>
          <p:cNvPicPr preferRelativeResize="0"/>
          <p:nvPr/>
        </p:nvPicPr>
        <p:blipFill rotWithShape="1">
          <a:blip r:embed="rId6">
            <a:alphaModFix/>
          </a:blip>
          <a:srcRect b="55319" l="0" r="81685" t="0"/>
          <a:stretch/>
        </p:blipFill>
        <p:spPr>
          <a:xfrm>
            <a:off x="8432100" y="5355400"/>
            <a:ext cx="897375" cy="10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7"/>
          <p:cNvPicPr preferRelativeResize="0"/>
          <p:nvPr/>
        </p:nvPicPr>
        <p:blipFill rotWithShape="1">
          <a:blip r:embed="rId6">
            <a:alphaModFix/>
          </a:blip>
          <a:srcRect b="55319" l="0" r="81685" t="0"/>
          <a:stretch/>
        </p:blipFill>
        <p:spPr>
          <a:xfrm flipH="1" rot="10800000">
            <a:off x="2875875" y="848025"/>
            <a:ext cx="897375" cy="10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 rotWithShape="1">
          <a:blip r:embed="rId6">
            <a:alphaModFix/>
          </a:blip>
          <a:srcRect b="55319" l="0" r="81685" t="0"/>
          <a:stretch/>
        </p:blipFill>
        <p:spPr>
          <a:xfrm flipH="1" rot="10800000">
            <a:off x="3861700" y="470475"/>
            <a:ext cx="897375" cy="10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7"/>
          <p:cNvPicPr preferRelativeResize="0"/>
          <p:nvPr/>
        </p:nvPicPr>
        <p:blipFill rotWithShape="1">
          <a:blip r:embed="rId6">
            <a:alphaModFix/>
          </a:blip>
          <a:srcRect b="55319" l="0" r="81685" t="0"/>
          <a:stretch/>
        </p:blipFill>
        <p:spPr>
          <a:xfrm flipH="1" rot="10800000">
            <a:off x="4890425" y="845100"/>
            <a:ext cx="897375" cy="10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7"/>
          <p:cNvPicPr preferRelativeResize="0"/>
          <p:nvPr/>
        </p:nvPicPr>
        <p:blipFill rotWithShape="1">
          <a:blip r:embed="rId6">
            <a:alphaModFix/>
          </a:blip>
          <a:srcRect b="55319" l="0" r="81685" t="0"/>
          <a:stretch/>
        </p:blipFill>
        <p:spPr>
          <a:xfrm flipH="1" rot="10800000">
            <a:off x="5886600" y="470475"/>
            <a:ext cx="897375" cy="10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7"/>
          <p:cNvPicPr preferRelativeResize="0"/>
          <p:nvPr/>
        </p:nvPicPr>
        <p:blipFill rotWithShape="1">
          <a:blip r:embed="rId6">
            <a:alphaModFix/>
          </a:blip>
          <a:srcRect b="55319" l="0" r="81685" t="0"/>
          <a:stretch/>
        </p:blipFill>
        <p:spPr>
          <a:xfrm flipH="1" rot="10800000">
            <a:off x="6882775" y="851475"/>
            <a:ext cx="897375" cy="10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7"/>
          <p:cNvPicPr preferRelativeResize="0"/>
          <p:nvPr/>
        </p:nvPicPr>
        <p:blipFill rotWithShape="1">
          <a:blip r:embed="rId6">
            <a:alphaModFix/>
          </a:blip>
          <a:srcRect b="55319" l="0" r="81685" t="0"/>
          <a:stretch/>
        </p:blipFill>
        <p:spPr>
          <a:xfrm flipH="1" rot="10800000">
            <a:off x="7913800" y="478600"/>
            <a:ext cx="897375" cy="10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7"/>
          <p:cNvPicPr preferRelativeResize="0"/>
          <p:nvPr/>
        </p:nvPicPr>
        <p:blipFill rotWithShape="1">
          <a:blip r:embed="rId6">
            <a:alphaModFix/>
          </a:blip>
          <a:srcRect b="55319" l="0" r="81685" t="0"/>
          <a:stretch/>
        </p:blipFill>
        <p:spPr>
          <a:xfrm flipH="1" rot="10800000">
            <a:off x="8889300" y="783400"/>
            <a:ext cx="897375" cy="106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75000"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" name="Google Shape;369;p36"/>
          <p:cNvGrpSpPr/>
          <p:nvPr/>
        </p:nvGrpSpPr>
        <p:grpSpPr>
          <a:xfrm>
            <a:off x="1159821" y="1370665"/>
            <a:ext cx="117371" cy="1613144"/>
            <a:chOff x="6037291" y="2439787"/>
            <a:chExt cx="117418" cy="4601094"/>
          </a:xfrm>
        </p:grpSpPr>
        <p:sp>
          <p:nvSpPr>
            <p:cNvPr id="370" name="Google Shape;370;p36"/>
            <p:cNvSpPr/>
            <p:nvPr/>
          </p:nvSpPr>
          <p:spPr>
            <a:xfrm>
              <a:off x="6037291" y="2439787"/>
              <a:ext cx="117418" cy="4601094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36"/>
            <p:cNvSpPr/>
            <p:nvPr/>
          </p:nvSpPr>
          <p:spPr>
            <a:xfrm>
              <a:off x="6037291" y="2439787"/>
              <a:ext cx="117418" cy="4601094"/>
            </a:xfrm>
            <a:prstGeom prst="roundRect">
              <a:avLst>
                <a:gd fmla="val 50000" name="adj"/>
              </a:avLst>
            </a:prstGeom>
            <a:solidFill>
              <a:schemeClr val="lt1">
                <a:alpha val="89411"/>
              </a:schemeClr>
            </a:solidFill>
            <a:ln cap="flat" cmpd="sng" w="9525">
              <a:solidFill>
                <a:schemeClr val="lt2">
                  <a:alpha val="4941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365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2" name="Google Shape;372;p36"/>
          <p:cNvGrpSpPr/>
          <p:nvPr/>
        </p:nvGrpSpPr>
        <p:grpSpPr>
          <a:xfrm>
            <a:off x="1160491" y="3429622"/>
            <a:ext cx="117418" cy="874668"/>
            <a:chOff x="6037291" y="2439787"/>
            <a:chExt cx="117418" cy="4601094"/>
          </a:xfrm>
        </p:grpSpPr>
        <p:sp>
          <p:nvSpPr>
            <p:cNvPr id="373" name="Google Shape;373;p36"/>
            <p:cNvSpPr/>
            <p:nvPr/>
          </p:nvSpPr>
          <p:spPr>
            <a:xfrm>
              <a:off x="6037291" y="2439787"/>
              <a:ext cx="117418" cy="4601094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36"/>
            <p:cNvSpPr/>
            <p:nvPr/>
          </p:nvSpPr>
          <p:spPr>
            <a:xfrm>
              <a:off x="6037291" y="2439787"/>
              <a:ext cx="117418" cy="4601094"/>
            </a:xfrm>
            <a:prstGeom prst="roundRect">
              <a:avLst>
                <a:gd fmla="val 50000" name="adj"/>
              </a:avLst>
            </a:prstGeom>
            <a:solidFill>
              <a:schemeClr val="lt1">
                <a:alpha val="89411"/>
              </a:schemeClr>
            </a:solidFill>
            <a:ln cap="flat" cmpd="sng" w="9525">
              <a:solidFill>
                <a:schemeClr val="lt2">
                  <a:alpha val="4941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365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5" name="Google Shape;375;p36"/>
          <p:cNvGrpSpPr/>
          <p:nvPr/>
        </p:nvGrpSpPr>
        <p:grpSpPr>
          <a:xfrm>
            <a:off x="1160491" y="5192692"/>
            <a:ext cx="117418" cy="1518821"/>
            <a:chOff x="6037291" y="2439787"/>
            <a:chExt cx="117418" cy="4601094"/>
          </a:xfrm>
        </p:grpSpPr>
        <p:sp>
          <p:nvSpPr>
            <p:cNvPr id="376" name="Google Shape;376;p36"/>
            <p:cNvSpPr/>
            <p:nvPr/>
          </p:nvSpPr>
          <p:spPr>
            <a:xfrm>
              <a:off x="6037291" y="2439787"/>
              <a:ext cx="117418" cy="4601094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36"/>
            <p:cNvSpPr/>
            <p:nvPr/>
          </p:nvSpPr>
          <p:spPr>
            <a:xfrm>
              <a:off x="6037291" y="2439787"/>
              <a:ext cx="117418" cy="4601094"/>
            </a:xfrm>
            <a:prstGeom prst="roundRect">
              <a:avLst>
                <a:gd fmla="val 50000" name="adj"/>
              </a:avLst>
            </a:prstGeom>
            <a:solidFill>
              <a:schemeClr val="lt1">
                <a:alpha val="89411"/>
              </a:schemeClr>
            </a:solidFill>
            <a:ln cap="flat" cmpd="sng" w="9525">
              <a:solidFill>
                <a:schemeClr val="lt2">
                  <a:alpha val="4941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365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8" name="Google Shape;378;p36"/>
          <p:cNvGrpSpPr/>
          <p:nvPr/>
        </p:nvGrpSpPr>
        <p:grpSpPr>
          <a:xfrm>
            <a:off x="987427" y="1219299"/>
            <a:ext cx="463826" cy="463826"/>
            <a:chOff x="2147546" y="2289378"/>
            <a:chExt cx="2279244" cy="2279244"/>
          </a:xfrm>
        </p:grpSpPr>
        <p:sp>
          <p:nvSpPr>
            <p:cNvPr id="379" name="Google Shape;379;p36"/>
            <p:cNvSpPr/>
            <p:nvPr/>
          </p:nvSpPr>
          <p:spPr>
            <a:xfrm>
              <a:off x="2147546" y="2289378"/>
              <a:ext cx="2279244" cy="2279244"/>
            </a:xfrm>
            <a:prstGeom prst="ellipse">
              <a:avLst/>
            </a:prstGeom>
            <a:gradFill>
              <a:gsLst>
                <a:gs pos="0">
                  <a:srgbClr val="F8F9FA"/>
                </a:gs>
                <a:gs pos="100000">
                  <a:srgbClr val="763186"/>
                </a:gs>
              </a:gsLst>
              <a:lin ang="0" scaled="0"/>
            </a:gradFill>
            <a:ln>
              <a:noFill/>
            </a:ln>
            <a:effectLst>
              <a:outerShdw blurRad="127000" rotWithShape="0" algn="tr" dir="8100000" dist="127000">
                <a:schemeClr val="dk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36"/>
            <p:cNvSpPr/>
            <p:nvPr/>
          </p:nvSpPr>
          <p:spPr>
            <a:xfrm>
              <a:off x="2147546" y="2289378"/>
              <a:ext cx="2279244" cy="2279244"/>
            </a:xfrm>
            <a:prstGeom prst="ellipse">
              <a:avLst/>
            </a:prstGeom>
            <a:gradFill>
              <a:gsLst>
                <a:gs pos="0">
                  <a:srgbClr val="F8F9FA"/>
                </a:gs>
                <a:gs pos="100000">
                  <a:srgbClr val="763186"/>
                </a:gs>
              </a:gsLst>
              <a:lin ang="0" scaled="0"/>
            </a:gradFill>
            <a:ln>
              <a:noFill/>
            </a:ln>
            <a:effectLst>
              <a:outerShdw blurRad="190500" rotWithShape="0" algn="bl" dir="18900000" dist="1905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36"/>
            <p:cNvSpPr/>
            <p:nvPr/>
          </p:nvSpPr>
          <p:spPr>
            <a:xfrm>
              <a:off x="2147546" y="2289378"/>
              <a:ext cx="2279244" cy="2279244"/>
            </a:xfrm>
            <a:prstGeom prst="ellipse">
              <a:avLst/>
            </a:prstGeom>
            <a:gradFill>
              <a:gsLst>
                <a:gs pos="0">
                  <a:srgbClr val="F8F9FA"/>
                </a:gs>
                <a:gs pos="100000">
                  <a:srgbClr val="76318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2" name="Google Shape;382;p36"/>
          <p:cNvGrpSpPr/>
          <p:nvPr/>
        </p:nvGrpSpPr>
        <p:grpSpPr>
          <a:xfrm>
            <a:off x="987427" y="3058526"/>
            <a:ext cx="463826" cy="463826"/>
            <a:chOff x="2147546" y="2289378"/>
            <a:chExt cx="2279244" cy="2279244"/>
          </a:xfrm>
        </p:grpSpPr>
        <p:sp>
          <p:nvSpPr>
            <p:cNvPr id="383" name="Google Shape;383;p36"/>
            <p:cNvSpPr/>
            <p:nvPr/>
          </p:nvSpPr>
          <p:spPr>
            <a:xfrm>
              <a:off x="2147546" y="2289378"/>
              <a:ext cx="2279244" cy="2279244"/>
            </a:xfrm>
            <a:prstGeom prst="ellipse">
              <a:avLst/>
            </a:prstGeom>
            <a:gradFill>
              <a:gsLst>
                <a:gs pos="0">
                  <a:srgbClr val="F8F9FA"/>
                </a:gs>
                <a:gs pos="100000">
                  <a:srgbClr val="00D29D"/>
                </a:gs>
              </a:gsLst>
              <a:lin ang="0" scaled="0"/>
            </a:gradFill>
            <a:ln>
              <a:noFill/>
            </a:ln>
            <a:effectLst>
              <a:outerShdw blurRad="127000" rotWithShape="0" algn="tr" dir="8100000" dist="127000">
                <a:schemeClr val="dk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36"/>
            <p:cNvSpPr/>
            <p:nvPr/>
          </p:nvSpPr>
          <p:spPr>
            <a:xfrm>
              <a:off x="2147546" y="2289378"/>
              <a:ext cx="2279244" cy="2279244"/>
            </a:xfrm>
            <a:prstGeom prst="ellipse">
              <a:avLst/>
            </a:prstGeom>
            <a:gradFill>
              <a:gsLst>
                <a:gs pos="0">
                  <a:srgbClr val="F8F9FA"/>
                </a:gs>
                <a:gs pos="100000">
                  <a:srgbClr val="00D29D"/>
                </a:gs>
              </a:gsLst>
              <a:lin ang="0" scaled="0"/>
            </a:gradFill>
            <a:ln>
              <a:noFill/>
            </a:ln>
            <a:effectLst>
              <a:outerShdw blurRad="190500" rotWithShape="0" algn="bl" dir="18900000" dist="1905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36"/>
            <p:cNvSpPr/>
            <p:nvPr/>
          </p:nvSpPr>
          <p:spPr>
            <a:xfrm>
              <a:off x="2147546" y="2289378"/>
              <a:ext cx="2279244" cy="2279244"/>
            </a:xfrm>
            <a:prstGeom prst="ellipse">
              <a:avLst/>
            </a:prstGeom>
            <a:gradFill>
              <a:gsLst>
                <a:gs pos="0">
                  <a:srgbClr val="F8F9FA"/>
                </a:gs>
                <a:gs pos="100000">
                  <a:srgbClr val="00D29D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6" name="Google Shape;386;p36"/>
          <p:cNvGrpSpPr/>
          <p:nvPr/>
        </p:nvGrpSpPr>
        <p:grpSpPr>
          <a:xfrm>
            <a:off x="987427" y="4897753"/>
            <a:ext cx="463826" cy="463826"/>
            <a:chOff x="2147546" y="2289378"/>
            <a:chExt cx="2279244" cy="2279244"/>
          </a:xfrm>
        </p:grpSpPr>
        <p:sp>
          <p:nvSpPr>
            <p:cNvPr id="387" name="Google Shape;387;p36"/>
            <p:cNvSpPr/>
            <p:nvPr/>
          </p:nvSpPr>
          <p:spPr>
            <a:xfrm>
              <a:off x="2147546" y="2289378"/>
              <a:ext cx="2279244" cy="2279244"/>
            </a:xfrm>
            <a:prstGeom prst="ellipse">
              <a:avLst/>
            </a:prstGeom>
            <a:gradFill>
              <a:gsLst>
                <a:gs pos="0">
                  <a:srgbClr val="F8F9FA"/>
                </a:gs>
                <a:gs pos="100000">
                  <a:srgbClr val="763186"/>
                </a:gs>
              </a:gsLst>
              <a:lin ang="0" scaled="0"/>
            </a:gradFill>
            <a:ln>
              <a:noFill/>
            </a:ln>
            <a:effectLst>
              <a:outerShdw blurRad="127000" rotWithShape="0" algn="tr" dir="8100000" dist="127000">
                <a:schemeClr val="dk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36"/>
            <p:cNvSpPr/>
            <p:nvPr/>
          </p:nvSpPr>
          <p:spPr>
            <a:xfrm>
              <a:off x="2147546" y="2289378"/>
              <a:ext cx="2279244" cy="2279244"/>
            </a:xfrm>
            <a:prstGeom prst="ellipse">
              <a:avLst/>
            </a:prstGeom>
            <a:gradFill>
              <a:gsLst>
                <a:gs pos="0">
                  <a:srgbClr val="F8F9FA"/>
                </a:gs>
                <a:gs pos="100000">
                  <a:srgbClr val="763186"/>
                </a:gs>
              </a:gsLst>
              <a:lin ang="0" scaled="0"/>
            </a:gradFill>
            <a:ln>
              <a:noFill/>
            </a:ln>
            <a:effectLst>
              <a:outerShdw blurRad="190500" rotWithShape="0" algn="bl" dir="18900000" dist="1905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36"/>
            <p:cNvSpPr/>
            <p:nvPr/>
          </p:nvSpPr>
          <p:spPr>
            <a:xfrm>
              <a:off x="2147546" y="2289378"/>
              <a:ext cx="2279244" cy="2279244"/>
            </a:xfrm>
            <a:prstGeom prst="ellipse">
              <a:avLst/>
            </a:prstGeom>
            <a:gradFill>
              <a:gsLst>
                <a:gs pos="0">
                  <a:srgbClr val="F8F9FA"/>
                </a:gs>
                <a:gs pos="100000">
                  <a:srgbClr val="76318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0" name="Google Shape;390;p36"/>
          <p:cNvSpPr/>
          <p:nvPr/>
        </p:nvSpPr>
        <p:spPr>
          <a:xfrm>
            <a:off x="1653800" y="1140725"/>
            <a:ext cx="9830700" cy="1230600"/>
          </a:xfrm>
          <a:prstGeom prst="roundRect">
            <a:avLst>
              <a:gd fmla="val 9047" name="adj"/>
            </a:avLst>
          </a:prstGeom>
          <a:gradFill>
            <a:gsLst>
              <a:gs pos="0">
                <a:srgbClr val="F8F9FA"/>
              </a:gs>
              <a:gs pos="100000">
                <a:srgbClr val="763186"/>
              </a:gs>
            </a:gsLst>
            <a:lin ang="0" scaled="0"/>
          </a:gradFill>
          <a:ln>
            <a:noFill/>
          </a:ln>
          <a:effectLst>
            <a:outerShdw blurRad="12700" rotWithShape="0" algn="bl" dir="18900000" dist="12700">
              <a:schemeClr val="dk2">
                <a:alpha val="2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36"/>
          <p:cNvSpPr/>
          <p:nvPr/>
        </p:nvSpPr>
        <p:spPr>
          <a:xfrm>
            <a:off x="1619775" y="4921475"/>
            <a:ext cx="9864600" cy="1097100"/>
          </a:xfrm>
          <a:prstGeom prst="roundRect">
            <a:avLst>
              <a:gd fmla="val 9047" name="adj"/>
            </a:avLst>
          </a:prstGeom>
          <a:gradFill>
            <a:gsLst>
              <a:gs pos="0">
                <a:srgbClr val="F8F9FA"/>
              </a:gs>
              <a:gs pos="100000">
                <a:srgbClr val="763186"/>
              </a:gs>
            </a:gsLst>
            <a:lin ang="0" scaled="0"/>
          </a:gradFill>
          <a:ln>
            <a:noFill/>
          </a:ln>
          <a:effectLst>
            <a:outerShdw blurRad="12700" rotWithShape="0" algn="bl" dir="18900000" dist="12700">
              <a:schemeClr val="dk2">
                <a:alpha val="2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36"/>
          <p:cNvSpPr/>
          <p:nvPr/>
        </p:nvSpPr>
        <p:spPr>
          <a:xfrm>
            <a:off x="1653800" y="2947425"/>
            <a:ext cx="9830700" cy="1252800"/>
          </a:xfrm>
          <a:prstGeom prst="roundRect">
            <a:avLst>
              <a:gd fmla="val 9047" name="adj"/>
            </a:avLst>
          </a:prstGeom>
          <a:gradFill>
            <a:gsLst>
              <a:gs pos="0">
                <a:srgbClr val="F8F9FA"/>
              </a:gs>
              <a:gs pos="100000">
                <a:srgbClr val="00D29D"/>
              </a:gs>
            </a:gsLst>
            <a:lin ang="0" scaled="0"/>
          </a:gradFill>
          <a:ln>
            <a:noFill/>
          </a:ln>
          <a:effectLst>
            <a:outerShdw blurRad="101600" rotWithShape="0" algn="tl" dir="2700000" dist="88900">
              <a:srgbClr val="000000">
                <a:alpha val="29409"/>
              </a:srgbClr>
            </a:outerShdw>
          </a:effectLst>
        </p:spPr>
        <p:txBody>
          <a:bodyPr anchorCtr="0" anchor="ctr" bIns="38075" lIns="76150" spcFirstLastPara="1" rIns="76150" wrap="square" tIns="380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393" name="Google Shape;393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4750" y="1365525"/>
            <a:ext cx="9505575" cy="822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94" name="Google Shape;39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6363" y="3143500"/>
            <a:ext cx="9505575" cy="822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95" name="Google Shape;395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6375" y="5058988"/>
            <a:ext cx="9505575" cy="82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6"/>
          <p:cNvSpPr txBox="1"/>
          <p:nvPr/>
        </p:nvSpPr>
        <p:spPr>
          <a:xfrm>
            <a:off x="1973025" y="1429350"/>
            <a:ext cx="915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>
                <a:latin typeface="Caveat SemiBold"/>
                <a:ea typeface="Caveat SemiBold"/>
                <a:cs typeface="Caveat SemiBold"/>
                <a:sym typeface="Caveat SemiBold"/>
              </a:rPr>
              <a:t>В </a:t>
            </a:r>
            <a:r>
              <a:rPr b="1" lang="ru-RU" sz="3000">
                <a:solidFill>
                  <a:schemeClr val="accent6"/>
                </a:solidFill>
                <a:latin typeface="Caveat"/>
                <a:ea typeface="Caveat"/>
                <a:cs typeface="Caveat"/>
                <a:sym typeface="Caveat"/>
              </a:rPr>
              <a:t>ЕГО</a:t>
            </a:r>
            <a:r>
              <a:rPr lang="ru-RU" sz="3000">
                <a:latin typeface="Caveat SemiBold"/>
                <a:ea typeface="Caveat SemiBold"/>
                <a:cs typeface="Caveat SemiBold"/>
                <a:sym typeface="Caveat SemiBold"/>
              </a:rPr>
              <a:t> имени 4 символа, 2 из которых повторяются</a:t>
            </a:r>
            <a:endParaRPr sz="3000"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  <p:sp>
        <p:nvSpPr>
          <p:cNvPr id="397" name="Google Shape;397;p36"/>
          <p:cNvSpPr txBox="1"/>
          <p:nvPr/>
        </p:nvSpPr>
        <p:spPr>
          <a:xfrm>
            <a:off x="1973025" y="3258150"/>
            <a:ext cx="9154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100">
                <a:solidFill>
                  <a:schemeClr val="accent5"/>
                </a:solidFill>
                <a:latin typeface="Caveat"/>
                <a:ea typeface="Caveat"/>
                <a:cs typeface="Caveat"/>
                <a:sym typeface="Caveat"/>
              </a:rPr>
              <a:t>ОН</a:t>
            </a:r>
            <a:r>
              <a:rPr lang="ru-RU" sz="3100">
                <a:latin typeface="Caveat SemiBold"/>
                <a:ea typeface="Caveat SemiBold"/>
                <a:cs typeface="Caveat SemiBold"/>
                <a:sym typeface="Caveat SemiBold"/>
              </a:rPr>
              <a:t> отдает предпочтение хладнокровным</a:t>
            </a:r>
            <a:endParaRPr sz="3100"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  <p:sp>
        <p:nvSpPr>
          <p:cNvPr id="398" name="Google Shape;398;p36"/>
          <p:cNvSpPr txBox="1"/>
          <p:nvPr/>
        </p:nvSpPr>
        <p:spPr>
          <a:xfrm>
            <a:off x="1973025" y="5163150"/>
            <a:ext cx="915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ru-RU" sz="3400">
                <a:solidFill>
                  <a:schemeClr val="accent5"/>
                </a:solidFill>
                <a:latin typeface="Caveat"/>
                <a:ea typeface="Caveat"/>
                <a:cs typeface="Caveat"/>
                <a:sym typeface="Caveat"/>
              </a:rPr>
              <a:t>ОН</a:t>
            </a:r>
            <a:r>
              <a:rPr lang="ru-RU" sz="3100">
                <a:solidFill>
                  <a:srgbClr val="0B2027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 - главный стилист многих программистов и DataScients</a:t>
            </a:r>
            <a:endParaRPr sz="4700"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  <p:sp>
        <p:nvSpPr>
          <p:cNvPr id="399" name="Google Shape;399;p36"/>
          <p:cNvSpPr/>
          <p:nvPr/>
        </p:nvSpPr>
        <p:spPr>
          <a:xfrm>
            <a:off x="249675" y="295200"/>
            <a:ext cx="11436600" cy="399600"/>
          </a:xfrm>
          <a:prstGeom prst="roundRect">
            <a:avLst>
              <a:gd fmla="val 50000" name="adj"/>
            </a:avLst>
          </a:prstGeom>
          <a:solidFill>
            <a:schemeClr val="lt1">
              <a:alpha val="89410"/>
            </a:schemeClr>
          </a:solidFill>
          <a:ln cap="flat" cmpd="sng" w="9525">
            <a:solidFill>
              <a:schemeClr val="lt2">
                <a:alpha val="4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0" name="Google Shape;400;p36"/>
          <p:cNvGrpSpPr/>
          <p:nvPr/>
        </p:nvGrpSpPr>
        <p:grpSpPr>
          <a:xfrm>
            <a:off x="554475" y="296775"/>
            <a:ext cx="1573500" cy="399600"/>
            <a:chOff x="1143001" y="3353745"/>
            <a:chExt cx="1573500" cy="399600"/>
          </a:xfrm>
        </p:grpSpPr>
        <p:sp>
          <p:nvSpPr>
            <p:cNvPr id="401" name="Google Shape;401;p36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  <a:effectLst>
              <a:outerShdw blurRad="127000" rotWithShape="0" algn="tr" dir="8100000" dist="127000">
                <a:schemeClr val="dk1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402" name="Google Shape;402;p36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  <a:effectLst>
              <a:outerShdw blurRad="127000" rotWithShape="0" algn="bl" dir="18900000" dist="127000">
                <a:schemeClr val="lt2">
                  <a:alpha val="6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403" name="Google Shape;403;p36"/>
            <p:cNvSpPr/>
            <p:nvPr/>
          </p:nvSpPr>
          <p:spPr>
            <a:xfrm>
              <a:off x="1143001" y="3353745"/>
              <a:ext cx="1573500" cy="3996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800">
                  <a:solidFill>
                    <a:srgbClr val="FFFFFF"/>
                  </a:solidFill>
                  <a:latin typeface="Golos Text"/>
                  <a:ea typeface="Golos Text"/>
                  <a:cs typeface="Golos Text"/>
                  <a:sym typeface="Golos Text"/>
                </a:rPr>
                <a:t>Вопрос 1</a:t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" name="Google Shape;404;p36"/>
          <p:cNvSpPr/>
          <p:nvPr/>
        </p:nvSpPr>
        <p:spPr>
          <a:xfrm>
            <a:off x="22943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2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36"/>
          <p:cNvSpPr/>
          <p:nvPr/>
        </p:nvSpPr>
        <p:spPr>
          <a:xfrm>
            <a:off x="40469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3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36"/>
          <p:cNvSpPr/>
          <p:nvPr/>
        </p:nvSpPr>
        <p:spPr>
          <a:xfrm>
            <a:off x="57995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4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6"/>
          <p:cNvSpPr/>
          <p:nvPr/>
        </p:nvSpPr>
        <p:spPr>
          <a:xfrm>
            <a:off x="76283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5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36"/>
          <p:cNvSpPr/>
          <p:nvPr/>
        </p:nvSpPr>
        <p:spPr>
          <a:xfrm>
            <a:off x="950362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6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36"/>
          <p:cNvSpPr txBox="1"/>
          <p:nvPr/>
        </p:nvSpPr>
        <p:spPr>
          <a:xfrm>
            <a:off x="4862175" y="6152725"/>
            <a:ext cx="2210400" cy="64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>
                <a:latin typeface="Caveat SemiBold"/>
                <a:ea typeface="Caveat SemiBold"/>
                <a:cs typeface="Caveat SemiBold"/>
                <a:sym typeface="Caveat SemiBold"/>
              </a:rPr>
              <a:t>Назовите </a:t>
            </a:r>
            <a:r>
              <a:rPr b="1" lang="ru-RU" sz="3000">
                <a:solidFill>
                  <a:schemeClr val="accent6"/>
                </a:solidFill>
                <a:latin typeface="Caveat"/>
                <a:ea typeface="Caveat"/>
                <a:cs typeface="Caveat"/>
                <a:sym typeface="Caveat"/>
              </a:rPr>
              <a:t>ЕГО</a:t>
            </a:r>
            <a:r>
              <a:rPr lang="ru-RU" sz="3000">
                <a:latin typeface="Caveat SemiBold"/>
                <a:ea typeface="Caveat SemiBold"/>
                <a:cs typeface="Caveat SemiBold"/>
                <a:sym typeface="Caveat SemiBold"/>
              </a:rPr>
              <a:t> </a:t>
            </a:r>
            <a:endParaRPr sz="3000"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75000"/>
          </a:blip>
          <a:stretch>
            <a:fillRect/>
          </a:stretch>
        </a:blip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37"/>
          <p:cNvGrpSpPr/>
          <p:nvPr/>
        </p:nvGrpSpPr>
        <p:grpSpPr>
          <a:xfrm>
            <a:off x="1159821" y="1446865"/>
            <a:ext cx="117253" cy="1613146"/>
            <a:chOff x="6037291" y="2439787"/>
            <a:chExt cx="117300" cy="4601100"/>
          </a:xfrm>
        </p:grpSpPr>
        <p:sp>
          <p:nvSpPr>
            <p:cNvPr id="415" name="Google Shape;415;p37"/>
            <p:cNvSpPr/>
            <p:nvPr/>
          </p:nvSpPr>
          <p:spPr>
            <a:xfrm>
              <a:off x="6037291" y="2439787"/>
              <a:ext cx="117300" cy="46011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37"/>
            <p:cNvSpPr/>
            <p:nvPr/>
          </p:nvSpPr>
          <p:spPr>
            <a:xfrm>
              <a:off x="6037291" y="2439787"/>
              <a:ext cx="117300" cy="4601100"/>
            </a:xfrm>
            <a:prstGeom prst="roundRect">
              <a:avLst>
                <a:gd fmla="val 50000" name="adj"/>
              </a:avLst>
            </a:prstGeom>
            <a:solidFill>
              <a:schemeClr val="lt1">
                <a:alpha val="89410"/>
              </a:schemeClr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365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7" name="Google Shape;417;p37"/>
          <p:cNvGrpSpPr/>
          <p:nvPr/>
        </p:nvGrpSpPr>
        <p:grpSpPr>
          <a:xfrm>
            <a:off x="1160491" y="3505822"/>
            <a:ext cx="117300" cy="874669"/>
            <a:chOff x="6037291" y="2439787"/>
            <a:chExt cx="117300" cy="4601100"/>
          </a:xfrm>
        </p:grpSpPr>
        <p:sp>
          <p:nvSpPr>
            <p:cNvPr id="418" name="Google Shape;418;p37"/>
            <p:cNvSpPr/>
            <p:nvPr/>
          </p:nvSpPr>
          <p:spPr>
            <a:xfrm>
              <a:off x="6037291" y="2439787"/>
              <a:ext cx="117300" cy="46011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6037291" y="2439787"/>
              <a:ext cx="117300" cy="4601100"/>
            </a:xfrm>
            <a:prstGeom prst="roundRect">
              <a:avLst>
                <a:gd fmla="val 50000" name="adj"/>
              </a:avLst>
            </a:prstGeom>
            <a:solidFill>
              <a:schemeClr val="lt1">
                <a:alpha val="89410"/>
              </a:schemeClr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365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0" name="Google Shape;420;p37"/>
          <p:cNvGrpSpPr/>
          <p:nvPr/>
        </p:nvGrpSpPr>
        <p:grpSpPr>
          <a:xfrm>
            <a:off x="1160491" y="5268892"/>
            <a:ext cx="117300" cy="1518823"/>
            <a:chOff x="6037291" y="2439787"/>
            <a:chExt cx="117300" cy="4601100"/>
          </a:xfrm>
        </p:grpSpPr>
        <p:sp>
          <p:nvSpPr>
            <p:cNvPr id="421" name="Google Shape;421;p37"/>
            <p:cNvSpPr/>
            <p:nvPr/>
          </p:nvSpPr>
          <p:spPr>
            <a:xfrm>
              <a:off x="6037291" y="2439787"/>
              <a:ext cx="117300" cy="46011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6037291" y="2439787"/>
              <a:ext cx="117300" cy="4601100"/>
            </a:xfrm>
            <a:prstGeom prst="roundRect">
              <a:avLst>
                <a:gd fmla="val 50000" name="adj"/>
              </a:avLst>
            </a:prstGeom>
            <a:solidFill>
              <a:schemeClr val="lt1">
                <a:alpha val="89410"/>
              </a:schemeClr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365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3" name="Google Shape;423;p37"/>
          <p:cNvGrpSpPr/>
          <p:nvPr/>
        </p:nvGrpSpPr>
        <p:grpSpPr>
          <a:xfrm>
            <a:off x="987427" y="1295499"/>
            <a:ext cx="463797" cy="463797"/>
            <a:chOff x="2147546" y="2289378"/>
            <a:chExt cx="2279100" cy="2279100"/>
          </a:xfrm>
        </p:grpSpPr>
        <p:sp>
          <p:nvSpPr>
            <p:cNvPr id="424" name="Google Shape;424;p37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gradFill>
              <a:gsLst>
                <a:gs pos="0">
                  <a:srgbClr val="F8F9FA"/>
                </a:gs>
                <a:gs pos="100000">
                  <a:srgbClr val="763186"/>
                </a:gs>
              </a:gsLst>
              <a:lin ang="0" scaled="0"/>
            </a:gradFill>
            <a:ln>
              <a:noFill/>
            </a:ln>
            <a:effectLst>
              <a:outerShdw blurRad="127000" rotWithShape="0" algn="tr" dir="8100000" dist="127000">
                <a:schemeClr val="dk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gradFill>
              <a:gsLst>
                <a:gs pos="0">
                  <a:srgbClr val="F8F9FA"/>
                </a:gs>
                <a:gs pos="100000">
                  <a:srgbClr val="763186"/>
                </a:gs>
              </a:gsLst>
              <a:lin ang="0" scaled="0"/>
            </a:gradFill>
            <a:ln>
              <a:noFill/>
            </a:ln>
            <a:effectLst>
              <a:outerShdw blurRad="190500" rotWithShape="0" algn="bl" dir="18900000" dist="1905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gradFill>
              <a:gsLst>
                <a:gs pos="0">
                  <a:srgbClr val="F8F9FA"/>
                </a:gs>
                <a:gs pos="100000">
                  <a:srgbClr val="76318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7" name="Google Shape;427;p37"/>
          <p:cNvGrpSpPr/>
          <p:nvPr/>
        </p:nvGrpSpPr>
        <p:grpSpPr>
          <a:xfrm>
            <a:off x="987427" y="3134726"/>
            <a:ext cx="463797" cy="463797"/>
            <a:chOff x="2147546" y="2289378"/>
            <a:chExt cx="2279100" cy="2279100"/>
          </a:xfrm>
        </p:grpSpPr>
        <p:sp>
          <p:nvSpPr>
            <p:cNvPr id="428" name="Google Shape;428;p37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gradFill>
              <a:gsLst>
                <a:gs pos="0">
                  <a:srgbClr val="F8F9FA"/>
                </a:gs>
                <a:gs pos="100000">
                  <a:srgbClr val="00D29D"/>
                </a:gs>
              </a:gsLst>
              <a:lin ang="0" scaled="0"/>
            </a:gradFill>
            <a:ln>
              <a:noFill/>
            </a:ln>
            <a:effectLst>
              <a:outerShdw blurRad="127000" rotWithShape="0" algn="tr" dir="8100000" dist="127000">
                <a:schemeClr val="dk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gradFill>
              <a:gsLst>
                <a:gs pos="0">
                  <a:srgbClr val="F8F9FA"/>
                </a:gs>
                <a:gs pos="100000">
                  <a:srgbClr val="00D29D"/>
                </a:gs>
              </a:gsLst>
              <a:lin ang="0" scaled="0"/>
            </a:gradFill>
            <a:ln>
              <a:noFill/>
            </a:ln>
            <a:effectLst>
              <a:outerShdw blurRad="190500" rotWithShape="0" algn="bl" dir="18900000" dist="1905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gradFill>
              <a:gsLst>
                <a:gs pos="0">
                  <a:srgbClr val="F8F9FA"/>
                </a:gs>
                <a:gs pos="100000">
                  <a:srgbClr val="00D29D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1" name="Google Shape;431;p37"/>
          <p:cNvGrpSpPr/>
          <p:nvPr/>
        </p:nvGrpSpPr>
        <p:grpSpPr>
          <a:xfrm>
            <a:off x="987427" y="4973953"/>
            <a:ext cx="463797" cy="463797"/>
            <a:chOff x="2147546" y="2289378"/>
            <a:chExt cx="2279100" cy="2279100"/>
          </a:xfrm>
        </p:grpSpPr>
        <p:sp>
          <p:nvSpPr>
            <p:cNvPr id="432" name="Google Shape;432;p37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gradFill>
              <a:gsLst>
                <a:gs pos="0">
                  <a:srgbClr val="F8F9FA"/>
                </a:gs>
                <a:gs pos="100000">
                  <a:srgbClr val="763186"/>
                </a:gs>
              </a:gsLst>
              <a:lin ang="0" scaled="0"/>
            </a:gradFill>
            <a:ln>
              <a:noFill/>
            </a:ln>
            <a:effectLst>
              <a:outerShdw blurRad="127000" rotWithShape="0" algn="tr" dir="8100000" dist="127000">
                <a:schemeClr val="dk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37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gradFill>
              <a:gsLst>
                <a:gs pos="0">
                  <a:srgbClr val="F8F9FA"/>
                </a:gs>
                <a:gs pos="100000">
                  <a:srgbClr val="763186"/>
                </a:gs>
              </a:gsLst>
              <a:lin ang="0" scaled="0"/>
            </a:gradFill>
            <a:ln>
              <a:noFill/>
            </a:ln>
            <a:effectLst>
              <a:outerShdw blurRad="190500" rotWithShape="0" algn="bl" dir="18900000" dist="1905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37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gradFill>
              <a:gsLst>
                <a:gs pos="0">
                  <a:srgbClr val="F8F9FA"/>
                </a:gs>
                <a:gs pos="100000">
                  <a:srgbClr val="76318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5" name="Google Shape;435;p37"/>
          <p:cNvSpPr/>
          <p:nvPr/>
        </p:nvSpPr>
        <p:spPr>
          <a:xfrm>
            <a:off x="1653800" y="1216925"/>
            <a:ext cx="9830700" cy="1613100"/>
          </a:xfrm>
          <a:prstGeom prst="roundRect">
            <a:avLst>
              <a:gd fmla="val 9047" name="adj"/>
            </a:avLst>
          </a:prstGeom>
          <a:gradFill>
            <a:gsLst>
              <a:gs pos="0">
                <a:srgbClr val="F8F9FA"/>
              </a:gs>
              <a:gs pos="100000">
                <a:srgbClr val="763186"/>
              </a:gs>
            </a:gsLst>
            <a:lin ang="0" scaled="0"/>
          </a:gradFill>
          <a:ln>
            <a:noFill/>
          </a:ln>
          <a:effectLst>
            <a:outerShdw blurRad="12700" rotWithShape="0" algn="bl" dir="18900000" dist="12700">
              <a:schemeClr val="dk2">
                <a:alpha val="2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37"/>
          <p:cNvSpPr/>
          <p:nvPr/>
        </p:nvSpPr>
        <p:spPr>
          <a:xfrm>
            <a:off x="1619775" y="4681725"/>
            <a:ext cx="9864600" cy="1413000"/>
          </a:xfrm>
          <a:prstGeom prst="roundRect">
            <a:avLst>
              <a:gd fmla="val 9047" name="adj"/>
            </a:avLst>
          </a:prstGeom>
          <a:gradFill>
            <a:gsLst>
              <a:gs pos="0">
                <a:srgbClr val="F8F9FA"/>
              </a:gs>
              <a:gs pos="100000">
                <a:srgbClr val="763186"/>
              </a:gs>
            </a:gsLst>
            <a:lin ang="0" scaled="0"/>
          </a:gradFill>
          <a:ln>
            <a:noFill/>
          </a:ln>
          <a:effectLst>
            <a:outerShdw blurRad="12700" rotWithShape="0" algn="bl" dir="18900000" dist="12700">
              <a:schemeClr val="dk2">
                <a:alpha val="2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37"/>
          <p:cNvSpPr/>
          <p:nvPr/>
        </p:nvSpPr>
        <p:spPr>
          <a:xfrm>
            <a:off x="1653800" y="3023625"/>
            <a:ext cx="9830700" cy="1252800"/>
          </a:xfrm>
          <a:prstGeom prst="roundRect">
            <a:avLst>
              <a:gd fmla="val 9047" name="adj"/>
            </a:avLst>
          </a:prstGeom>
          <a:gradFill>
            <a:gsLst>
              <a:gs pos="0">
                <a:srgbClr val="F8F9FA"/>
              </a:gs>
              <a:gs pos="100000">
                <a:srgbClr val="00D29D"/>
              </a:gs>
            </a:gsLst>
            <a:lin ang="0" scaled="0"/>
          </a:gradFill>
          <a:ln>
            <a:noFill/>
          </a:ln>
          <a:effectLst>
            <a:outerShdw blurRad="101600" rotWithShape="0" algn="tl" dir="2700000" dist="88900">
              <a:srgbClr val="000000">
                <a:alpha val="29409"/>
              </a:srgbClr>
            </a:outerShdw>
          </a:effectLst>
        </p:spPr>
        <p:txBody>
          <a:bodyPr anchorCtr="0" anchor="ctr" bIns="38075" lIns="76150" spcFirstLastPara="1" rIns="76150" wrap="square" tIns="380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438" name="Google Shape;438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4750" y="1365525"/>
            <a:ext cx="9505575" cy="1252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39" name="Google Shape;439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6363" y="3219700"/>
            <a:ext cx="9505575" cy="822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40" name="Google Shape;44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6375" y="4849050"/>
            <a:ext cx="9505575" cy="11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7"/>
          <p:cNvSpPr txBox="1"/>
          <p:nvPr/>
        </p:nvSpPr>
        <p:spPr>
          <a:xfrm>
            <a:off x="2068950" y="1458300"/>
            <a:ext cx="9154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accent5"/>
                </a:solidFill>
                <a:latin typeface="Caveat"/>
                <a:ea typeface="Caveat"/>
                <a:cs typeface="Caveat"/>
                <a:sym typeface="Caveat"/>
              </a:rPr>
              <a:t>ОНА</a:t>
            </a:r>
            <a:r>
              <a:rPr lang="ru-RU" sz="3000">
                <a:latin typeface="Caveat SemiBold"/>
                <a:ea typeface="Caveat SemiBold"/>
                <a:cs typeface="Caveat SemiBold"/>
                <a:sym typeface="Caveat SemiBold"/>
              </a:rPr>
              <a:t> зародилась как дисциплина для описания состояния дел в государстве, отсюда и </a:t>
            </a:r>
            <a:r>
              <a:rPr b="1" lang="ru-RU" sz="3000">
                <a:solidFill>
                  <a:schemeClr val="accent5"/>
                </a:solidFill>
                <a:latin typeface="Caveat"/>
                <a:ea typeface="Caveat"/>
                <a:cs typeface="Caveat"/>
                <a:sym typeface="Caveat"/>
              </a:rPr>
              <a:t>ЕЕ</a:t>
            </a:r>
            <a:r>
              <a:rPr lang="ru-RU" sz="3000">
                <a:latin typeface="Caveat SemiBold"/>
                <a:ea typeface="Caveat SemiBold"/>
                <a:cs typeface="Caveat SemiBold"/>
                <a:sym typeface="Caveat SemiBold"/>
              </a:rPr>
              <a:t> название</a:t>
            </a:r>
            <a:endParaRPr sz="3000"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  <p:sp>
        <p:nvSpPr>
          <p:cNvPr id="442" name="Google Shape;442;p37"/>
          <p:cNvSpPr txBox="1"/>
          <p:nvPr/>
        </p:nvSpPr>
        <p:spPr>
          <a:xfrm>
            <a:off x="1973025" y="3334350"/>
            <a:ext cx="9154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100">
                <a:solidFill>
                  <a:schemeClr val="accent5"/>
                </a:solidFill>
                <a:latin typeface="Caveat"/>
                <a:ea typeface="Caveat"/>
                <a:cs typeface="Caveat"/>
                <a:sym typeface="Caveat"/>
              </a:rPr>
              <a:t>ОНА </a:t>
            </a:r>
            <a:r>
              <a:rPr b="1" lang="ru-RU" sz="3100">
                <a:solidFill>
                  <a:srgbClr val="333333"/>
                </a:solidFill>
                <a:latin typeface="Caveat"/>
                <a:ea typeface="Caveat"/>
                <a:cs typeface="Caveat"/>
                <a:sym typeface="Caveat"/>
              </a:rPr>
              <a:t>бывает описательная и выводная</a:t>
            </a:r>
            <a:endParaRPr sz="3100">
              <a:solidFill>
                <a:srgbClr val="333333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  <p:sp>
        <p:nvSpPr>
          <p:cNvPr id="443" name="Google Shape;443;p37"/>
          <p:cNvSpPr txBox="1"/>
          <p:nvPr/>
        </p:nvSpPr>
        <p:spPr>
          <a:xfrm>
            <a:off x="2044975" y="5033700"/>
            <a:ext cx="9154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chemeClr val="accent5"/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lang="ru-RU" sz="3300">
                <a:solidFill>
                  <a:srgbClr val="0B2027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Есть три вида неправды: ложь, наглая ложь и </a:t>
            </a:r>
            <a:r>
              <a:rPr b="1" lang="ru-RU" sz="3300">
                <a:solidFill>
                  <a:schemeClr val="accent5"/>
                </a:solidFill>
                <a:latin typeface="Caveat"/>
                <a:ea typeface="Caveat"/>
                <a:cs typeface="Caveat"/>
                <a:sym typeface="Caveat"/>
              </a:rPr>
              <a:t>ОНА</a:t>
            </a:r>
            <a:endParaRPr b="1" sz="4900">
              <a:solidFill>
                <a:schemeClr val="accent5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444" name="Google Shape;444;p37"/>
          <p:cNvSpPr/>
          <p:nvPr/>
        </p:nvSpPr>
        <p:spPr>
          <a:xfrm>
            <a:off x="249675" y="295200"/>
            <a:ext cx="11436600" cy="399600"/>
          </a:xfrm>
          <a:prstGeom prst="roundRect">
            <a:avLst>
              <a:gd fmla="val 50000" name="adj"/>
            </a:avLst>
          </a:prstGeom>
          <a:solidFill>
            <a:schemeClr val="lt1">
              <a:alpha val="89410"/>
            </a:schemeClr>
          </a:solidFill>
          <a:ln cap="flat" cmpd="sng" w="9525">
            <a:solidFill>
              <a:schemeClr val="lt2">
                <a:alpha val="4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5" name="Google Shape;445;p37"/>
          <p:cNvGrpSpPr/>
          <p:nvPr/>
        </p:nvGrpSpPr>
        <p:grpSpPr>
          <a:xfrm>
            <a:off x="554475" y="296775"/>
            <a:ext cx="1573500" cy="399600"/>
            <a:chOff x="1143001" y="3353745"/>
            <a:chExt cx="1573500" cy="399600"/>
          </a:xfrm>
        </p:grpSpPr>
        <p:sp>
          <p:nvSpPr>
            <p:cNvPr id="446" name="Google Shape;446;p37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  <a:effectLst>
              <a:outerShdw blurRad="127000" rotWithShape="0" algn="tr" dir="8100000" dist="127000">
                <a:schemeClr val="dk1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447" name="Google Shape;447;p37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  <a:effectLst>
              <a:outerShdw blurRad="127000" rotWithShape="0" algn="bl" dir="18900000" dist="127000">
                <a:schemeClr val="lt2">
                  <a:alpha val="6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448" name="Google Shape;448;p37"/>
            <p:cNvSpPr/>
            <p:nvPr/>
          </p:nvSpPr>
          <p:spPr>
            <a:xfrm>
              <a:off x="1143001" y="3353745"/>
              <a:ext cx="1573500" cy="399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800">
                  <a:solidFill>
                    <a:srgbClr val="FFFFFF"/>
                  </a:solidFill>
                  <a:latin typeface="Golos Text"/>
                  <a:ea typeface="Golos Text"/>
                  <a:cs typeface="Golos Text"/>
                  <a:sym typeface="Golos Text"/>
                </a:rPr>
                <a:t>Вопрос 1</a:t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9" name="Google Shape;449;p37"/>
          <p:cNvSpPr/>
          <p:nvPr/>
        </p:nvSpPr>
        <p:spPr>
          <a:xfrm>
            <a:off x="22943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2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37"/>
          <p:cNvSpPr/>
          <p:nvPr/>
        </p:nvSpPr>
        <p:spPr>
          <a:xfrm>
            <a:off x="40469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3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37"/>
          <p:cNvSpPr/>
          <p:nvPr/>
        </p:nvSpPr>
        <p:spPr>
          <a:xfrm>
            <a:off x="57995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4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37"/>
          <p:cNvSpPr/>
          <p:nvPr/>
        </p:nvSpPr>
        <p:spPr>
          <a:xfrm>
            <a:off x="76283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5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37"/>
          <p:cNvSpPr/>
          <p:nvPr/>
        </p:nvSpPr>
        <p:spPr>
          <a:xfrm>
            <a:off x="950362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6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37"/>
          <p:cNvSpPr txBox="1"/>
          <p:nvPr/>
        </p:nvSpPr>
        <p:spPr>
          <a:xfrm>
            <a:off x="4862175" y="6152725"/>
            <a:ext cx="2210400" cy="64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>
                <a:latin typeface="Caveat SemiBold"/>
                <a:ea typeface="Caveat SemiBold"/>
                <a:cs typeface="Caveat SemiBold"/>
                <a:sym typeface="Caveat SemiBold"/>
              </a:rPr>
              <a:t>Назовите </a:t>
            </a:r>
            <a:r>
              <a:rPr b="1" lang="ru-RU" sz="3000">
                <a:solidFill>
                  <a:schemeClr val="accent6"/>
                </a:solidFill>
                <a:latin typeface="Caveat"/>
                <a:ea typeface="Caveat"/>
                <a:cs typeface="Caveat"/>
                <a:sym typeface="Caveat"/>
              </a:rPr>
              <a:t>ЕЁ</a:t>
            </a:r>
            <a:endParaRPr sz="3000"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75000"/>
          </a:blip>
          <a:stretch>
            <a:fillRect/>
          </a:stretch>
        </a:blip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Google Shape;459;p38"/>
          <p:cNvGrpSpPr/>
          <p:nvPr/>
        </p:nvGrpSpPr>
        <p:grpSpPr>
          <a:xfrm>
            <a:off x="1159821" y="1142065"/>
            <a:ext cx="117253" cy="1613146"/>
            <a:chOff x="6037291" y="2439787"/>
            <a:chExt cx="117300" cy="4601100"/>
          </a:xfrm>
        </p:grpSpPr>
        <p:sp>
          <p:nvSpPr>
            <p:cNvPr id="460" name="Google Shape;460;p38"/>
            <p:cNvSpPr/>
            <p:nvPr/>
          </p:nvSpPr>
          <p:spPr>
            <a:xfrm>
              <a:off x="6037291" y="2439787"/>
              <a:ext cx="117300" cy="46011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38"/>
            <p:cNvSpPr/>
            <p:nvPr/>
          </p:nvSpPr>
          <p:spPr>
            <a:xfrm>
              <a:off x="6037291" y="2439787"/>
              <a:ext cx="117300" cy="4601100"/>
            </a:xfrm>
            <a:prstGeom prst="roundRect">
              <a:avLst>
                <a:gd fmla="val 50000" name="adj"/>
              </a:avLst>
            </a:prstGeom>
            <a:solidFill>
              <a:schemeClr val="lt1">
                <a:alpha val="89410"/>
              </a:schemeClr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365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2" name="Google Shape;462;p38"/>
          <p:cNvGrpSpPr/>
          <p:nvPr/>
        </p:nvGrpSpPr>
        <p:grpSpPr>
          <a:xfrm>
            <a:off x="1160500" y="3201069"/>
            <a:ext cx="117300" cy="1662377"/>
            <a:chOff x="6037291" y="2439787"/>
            <a:chExt cx="117300" cy="4601100"/>
          </a:xfrm>
        </p:grpSpPr>
        <p:sp>
          <p:nvSpPr>
            <p:cNvPr id="463" name="Google Shape;463;p38"/>
            <p:cNvSpPr/>
            <p:nvPr/>
          </p:nvSpPr>
          <p:spPr>
            <a:xfrm>
              <a:off x="6037291" y="2439787"/>
              <a:ext cx="117300" cy="46011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38"/>
            <p:cNvSpPr/>
            <p:nvPr/>
          </p:nvSpPr>
          <p:spPr>
            <a:xfrm>
              <a:off x="6037291" y="2439787"/>
              <a:ext cx="117300" cy="4601100"/>
            </a:xfrm>
            <a:prstGeom prst="roundRect">
              <a:avLst>
                <a:gd fmla="val 50000" name="adj"/>
              </a:avLst>
            </a:prstGeom>
            <a:solidFill>
              <a:schemeClr val="lt1">
                <a:alpha val="89410"/>
              </a:schemeClr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365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5" name="Google Shape;465;p38"/>
          <p:cNvGrpSpPr/>
          <p:nvPr/>
        </p:nvGrpSpPr>
        <p:grpSpPr>
          <a:xfrm>
            <a:off x="1160501" y="5192671"/>
            <a:ext cx="117300" cy="646455"/>
            <a:chOff x="6037291" y="2439787"/>
            <a:chExt cx="117300" cy="4601100"/>
          </a:xfrm>
        </p:grpSpPr>
        <p:sp>
          <p:nvSpPr>
            <p:cNvPr id="466" name="Google Shape;466;p38"/>
            <p:cNvSpPr/>
            <p:nvPr/>
          </p:nvSpPr>
          <p:spPr>
            <a:xfrm>
              <a:off x="6037291" y="2439787"/>
              <a:ext cx="117300" cy="46011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38"/>
            <p:cNvSpPr/>
            <p:nvPr/>
          </p:nvSpPr>
          <p:spPr>
            <a:xfrm>
              <a:off x="6037291" y="2439787"/>
              <a:ext cx="117300" cy="4601100"/>
            </a:xfrm>
            <a:prstGeom prst="roundRect">
              <a:avLst>
                <a:gd fmla="val 50000" name="adj"/>
              </a:avLst>
            </a:prstGeom>
            <a:solidFill>
              <a:schemeClr val="lt1">
                <a:alpha val="89410"/>
              </a:schemeClr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365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8" name="Google Shape;468;p38"/>
          <p:cNvGrpSpPr/>
          <p:nvPr/>
        </p:nvGrpSpPr>
        <p:grpSpPr>
          <a:xfrm>
            <a:off x="987427" y="1219299"/>
            <a:ext cx="463797" cy="463797"/>
            <a:chOff x="2147546" y="2289378"/>
            <a:chExt cx="2279100" cy="2279100"/>
          </a:xfrm>
        </p:grpSpPr>
        <p:sp>
          <p:nvSpPr>
            <p:cNvPr id="469" name="Google Shape;469;p38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gradFill>
              <a:gsLst>
                <a:gs pos="0">
                  <a:srgbClr val="F8F9FA"/>
                </a:gs>
                <a:gs pos="100000">
                  <a:srgbClr val="763186"/>
                </a:gs>
              </a:gsLst>
              <a:lin ang="0" scaled="0"/>
            </a:gradFill>
            <a:ln>
              <a:noFill/>
            </a:ln>
            <a:effectLst>
              <a:outerShdw blurRad="127000" rotWithShape="0" algn="tr" dir="8100000" dist="127000">
                <a:schemeClr val="dk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38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gradFill>
              <a:gsLst>
                <a:gs pos="0">
                  <a:srgbClr val="F8F9FA"/>
                </a:gs>
                <a:gs pos="100000">
                  <a:srgbClr val="763186"/>
                </a:gs>
              </a:gsLst>
              <a:lin ang="0" scaled="0"/>
            </a:gradFill>
            <a:ln>
              <a:noFill/>
            </a:ln>
            <a:effectLst>
              <a:outerShdw blurRad="190500" rotWithShape="0" algn="bl" dir="18900000" dist="1905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38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gradFill>
              <a:gsLst>
                <a:gs pos="0">
                  <a:srgbClr val="F8F9FA"/>
                </a:gs>
                <a:gs pos="100000">
                  <a:srgbClr val="76318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2" name="Google Shape;472;p38"/>
          <p:cNvGrpSpPr/>
          <p:nvPr/>
        </p:nvGrpSpPr>
        <p:grpSpPr>
          <a:xfrm>
            <a:off x="987427" y="2829926"/>
            <a:ext cx="463797" cy="463797"/>
            <a:chOff x="2147546" y="2289378"/>
            <a:chExt cx="2279100" cy="2279100"/>
          </a:xfrm>
        </p:grpSpPr>
        <p:sp>
          <p:nvSpPr>
            <p:cNvPr id="473" name="Google Shape;473;p38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gradFill>
              <a:gsLst>
                <a:gs pos="0">
                  <a:srgbClr val="F8F9FA"/>
                </a:gs>
                <a:gs pos="100000">
                  <a:srgbClr val="00D29D"/>
                </a:gs>
              </a:gsLst>
              <a:lin ang="0" scaled="0"/>
            </a:gradFill>
            <a:ln>
              <a:noFill/>
            </a:ln>
            <a:effectLst>
              <a:outerShdw blurRad="127000" rotWithShape="0" algn="tr" dir="8100000" dist="127000">
                <a:schemeClr val="dk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38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gradFill>
              <a:gsLst>
                <a:gs pos="0">
                  <a:srgbClr val="F8F9FA"/>
                </a:gs>
                <a:gs pos="100000">
                  <a:srgbClr val="00D29D"/>
                </a:gs>
              </a:gsLst>
              <a:lin ang="0" scaled="0"/>
            </a:gradFill>
            <a:ln>
              <a:noFill/>
            </a:ln>
            <a:effectLst>
              <a:outerShdw blurRad="190500" rotWithShape="0" algn="bl" dir="18900000" dist="1905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38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gradFill>
              <a:gsLst>
                <a:gs pos="0">
                  <a:srgbClr val="F8F9FA"/>
                </a:gs>
                <a:gs pos="100000">
                  <a:srgbClr val="00D29D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6" name="Google Shape;476;p38"/>
          <p:cNvGrpSpPr/>
          <p:nvPr/>
        </p:nvGrpSpPr>
        <p:grpSpPr>
          <a:xfrm>
            <a:off x="987427" y="4897753"/>
            <a:ext cx="463797" cy="463797"/>
            <a:chOff x="2147546" y="2289378"/>
            <a:chExt cx="2279100" cy="2279100"/>
          </a:xfrm>
        </p:grpSpPr>
        <p:sp>
          <p:nvSpPr>
            <p:cNvPr id="477" name="Google Shape;477;p38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gradFill>
              <a:gsLst>
                <a:gs pos="0">
                  <a:srgbClr val="F8F9FA"/>
                </a:gs>
                <a:gs pos="100000">
                  <a:srgbClr val="763186"/>
                </a:gs>
              </a:gsLst>
              <a:lin ang="0" scaled="0"/>
            </a:gradFill>
            <a:ln>
              <a:noFill/>
            </a:ln>
            <a:effectLst>
              <a:outerShdw blurRad="127000" rotWithShape="0" algn="tr" dir="8100000" dist="127000">
                <a:schemeClr val="dk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gradFill>
              <a:gsLst>
                <a:gs pos="0">
                  <a:srgbClr val="F8F9FA"/>
                </a:gs>
                <a:gs pos="100000">
                  <a:srgbClr val="763186"/>
                </a:gs>
              </a:gsLst>
              <a:lin ang="0" scaled="0"/>
            </a:gradFill>
            <a:ln>
              <a:noFill/>
            </a:ln>
            <a:effectLst>
              <a:outerShdw blurRad="190500" rotWithShape="0" algn="bl" dir="18900000" dist="1905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38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gradFill>
              <a:gsLst>
                <a:gs pos="0">
                  <a:srgbClr val="F8F9FA"/>
                </a:gs>
                <a:gs pos="100000">
                  <a:srgbClr val="76318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0" name="Google Shape;480;p38"/>
          <p:cNvSpPr/>
          <p:nvPr/>
        </p:nvSpPr>
        <p:spPr>
          <a:xfrm>
            <a:off x="1653800" y="1140725"/>
            <a:ext cx="9830700" cy="1230600"/>
          </a:xfrm>
          <a:prstGeom prst="roundRect">
            <a:avLst>
              <a:gd fmla="val 9047" name="adj"/>
            </a:avLst>
          </a:prstGeom>
          <a:gradFill>
            <a:gsLst>
              <a:gs pos="0">
                <a:srgbClr val="F8F9FA"/>
              </a:gs>
              <a:gs pos="100000">
                <a:srgbClr val="763186"/>
              </a:gs>
            </a:gsLst>
            <a:lin ang="0" scaled="0"/>
          </a:gradFill>
          <a:ln>
            <a:noFill/>
          </a:ln>
          <a:effectLst>
            <a:outerShdw blurRad="12700" rotWithShape="0" algn="bl" dir="18900000" dist="12700">
              <a:schemeClr val="dk2">
                <a:alpha val="2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38"/>
          <p:cNvSpPr/>
          <p:nvPr/>
        </p:nvSpPr>
        <p:spPr>
          <a:xfrm>
            <a:off x="1619775" y="4614575"/>
            <a:ext cx="9864600" cy="1404000"/>
          </a:xfrm>
          <a:prstGeom prst="roundRect">
            <a:avLst>
              <a:gd fmla="val 9047" name="adj"/>
            </a:avLst>
          </a:prstGeom>
          <a:gradFill>
            <a:gsLst>
              <a:gs pos="0">
                <a:srgbClr val="F8F9FA"/>
              </a:gs>
              <a:gs pos="100000">
                <a:srgbClr val="763186"/>
              </a:gs>
            </a:gsLst>
            <a:lin ang="0" scaled="0"/>
          </a:gradFill>
          <a:ln>
            <a:noFill/>
          </a:ln>
          <a:effectLst>
            <a:outerShdw blurRad="12700" rotWithShape="0" algn="bl" dir="18900000" dist="12700">
              <a:schemeClr val="dk2">
                <a:alpha val="2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38"/>
          <p:cNvSpPr/>
          <p:nvPr/>
        </p:nvSpPr>
        <p:spPr>
          <a:xfrm>
            <a:off x="1653800" y="2587100"/>
            <a:ext cx="9830700" cy="1811700"/>
          </a:xfrm>
          <a:prstGeom prst="roundRect">
            <a:avLst>
              <a:gd fmla="val 9047" name="adj"/>
            </a:avLst>
          </a:prstGeom>
          <a:gradFill>
            <a:gsLst>
              <a:gs pos="0">
                <a:srgbClr val="F8F9FA"/>
              </a:gs>
              <a:gs pos="100000">
                <a:srgbClr val="00D29D"/>
              </a:gs>
            </a:gsLst>
            <a:lin ang="0" scaled="0"/>
          </a:gradFill>
          <a:ln>
            <a:noFill/>
          </a:ln>
          <a:effectLst>
            <a:outerShdw blurRad="101600" rotWithShape="0" algn="tl" dir="2700000" dist="88900">
              <a:srgbClr val="000000">
                <a:alpha val="29409"/>
              </a:srgbClr>
            </a:outerShdw>
          </a:effectLst>
        </p:spPr>
        <p:txBody>
          <a:bodyPr anchorCtr="0" anchor="ctr" bIns="38075" lIns="76150" spcFirstLastPara="1" rIns="76150" wrap="square" tIns="380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483" name="Google Shape;48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4750" y="1365525"/>
            <a:ext cx="9505575" cy="822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84" name="Google Shape;484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6375" y="2734975"/>
            <a:ext cx="9505575" cy="147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85" name="Google Shape;48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6375" y="4798296"/>
            <a:ext cx="9505575" cy="108275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38"/>
          <p:cNvSpPr txBox="1"/>
          <p:nvPr/>
        </p:nvSpPr>
        <p:spPr>
          <a:xfrm>
            <a:off x="1973025" y="1429350"/>
            <a:ext cx="915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Две</a:t>
            </a:r>
            <a:r>
              <a:rPr b="1" lang="ru-RU" sz="3000">
                <a:solidFill>
                  <a:schemeClr val="accent5"/>
                </a:solidFill>
                <a:latin typeface="Caveat"/>
                <a:ea typeface="Caveat"/>
                <a:cs typeface="Caveat"/>
                <a:sym typeface="Caveat"/>
              </a:rPr>
              <a:t> ИХ </a:t>
            </a:r>
            <a:r>
              <a:rPr b="1" lang="ru-RU" sz="3000">
                <a:solidFill>
                  <a:srgbClr val="1F1F1F"/>
                </a:solidFill>
                <a:latin typeface="Caveat"/>
                <a:ea typeface="Caveat"/>
                <a:cs typeface="Caveat"/>
                <a:sym typeface="Caveat"/>
              </a:rPr>
              <a:t>основные характеристики - термины из мира моды</a:t>
            </a:r>
            <a:endParaRPr sz="3000">
              <a:solidFill>
                <a:srgbClr val="1F1F1F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  <p:sp>
        <p:nvSpPr>
          <p:cNvPr id="487" name="Google Shape;487;p38"/>
          <p:cNvSpPr txBox="1"/>
          <p:nvPr/>
        </p:nvSpPr>
        <p:spPr>
          <a:xfrm>
            <a:off x="1973025" y="2802328"/>
            <a:ext cx="9154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Еще один термин, который к </a:t>
            </a:r>
            <a:r>
              <a:rPr lang="ru-RU" sz="2800">
                <a:solidFill>
                  <a:schemeClr val="accent5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НИМ</a:t>
            </a:r>
            <a:r>
              <a:rPr b="1" lang="ru-RU" sz="280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 часто применим,  для обычных людей может означать морской прибор, борт судна или тормоза в online-игре</a:t>
            </a:r>
            <a:endParaRPr sz="2800">
              <a:solidFill>
                <a:srgbClr val="0B2027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  <p:sp>
        <p:nvSpPr>
          <p:cNvPr id="488" name="Google Shape;488;p38"/>
          <p:cNvSpPr txBox="1"/>
          <p:nvPr/>
        </p:nvSpPr>
        <p:spPr>
          <a:xfrm>
            <a:off x="2031150" y="4853900"/>
            <a:ext cx="9348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Все методы </a:t>
            </a:r>
            <a:r>
              <a:rPr lang="ru-RU" sz="2800">
                <a:solidFill>
                  <a:schemeClr val="accent5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ИХ</a:t>
            </a:r>
            <a:r>
              <a:rPr b="1" lang="ru-RU" sz="280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 анализа можно разделить на 2 группы: к первой относится спектральный анализ,  ко второй - автокорреляция </a:t>
            </a:r>
            <a:endParaRPr b="1" sz="3000">
              <a:solidFill>
                <a:schemeClr val="accent5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accent5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489" name="Google Shape;489;p38"/>
          <p:cNvSpPr/>
          <p:nvPr/>
        </p:nvSpPr>
        <p:spPr>
          <a:xfrm>
            <a:off x="249675" y="295200"/>
            <a:ext cx="11436600" cy="399600"/>
          </a:xfrm>
          <a:prstGeom prst="roundRect">
            <a:avLst>
              <a:gd fmla="val 50000" name="adj"/>
            </a:avLst>
          </a:prstGeom>
          <a:solidFill>
            <a:schemeClr val="lt1">
              <a:alpha val="89410"/>
            </a:schemeClr>
          </a:solidFill>
          <a:ln cap="flat" cmpd="sng" w="9525">
            <a:solidFill>
              <a:schemeClr val="lt2">
                <a:alpha val="4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0" name="Google Shape;490;p38"/>
          <p:cNvGrpSpPr/>
          <p:nvPr/>
        </p:nvGrpSpPr>
        <p:grpSpPr>
          <a:xfrm>
            <a:off x="554475" y="296775"/>
            <a:ext cx="1573500" cy="399600"/>
            <a:chOff x="1143001" y="3353745"/>
            <a:chExt cx="1573500" cy="399600"/>
          </a:xfrm>
        </p:grpSpPr>
        <p:sp>
          <p:nvSpPr>
            <p:cNvPr id="491" name="Google Shape;491;p38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  <a:effectLst>
              <a:outerShdw blurRad="127000" rotWithShape="0" algn="tr" dir="8100000" dist="127000">
                <a:schemeClr val="dk1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492" name="Google Shape;492;p38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  <a:effectLst>
              <a:outerShdw blurRad="127000" rotWithShape="0" algn="bl" dir="18900000" dist="127000">
                <a:schemeClr val="lt2">
                  <a:alpha val="6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493" name="Google Shape;493;p38"/>
            <p:cNvSpPr/>
            <p:nvPr/>
          </p:nvSpPr>
          <p:spPr>
            <a:xfrm>
              <a:off x="1143001" y="3353745"/>
              <a:ext cx="1573500" cy="399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800">
                  <a:solidFill>
                    <a:srgbClr val="FFFFFF"/>
                  </a:solidFill>
                  <a:latin typeface="Golos Text"/>
                  <a:ea typeface="Golos Text"/>
                  <a:cs typeface="Golos Text"/>
                  <a:sym typeface="Golos Text"/>
                </a:rPr>
                <a:t>Вопрос 1</a:t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4" name="Google Shape;494;p38"/>
          <p:cNvSpPr/>
          <p:nvPr/>
        </p:nvSpPr>
        <p:spPr>
          <a:xfrm>
            <a:off x="22943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2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38"/>
          <p:cNvSpPr/>
          <p:nvPr/>
        </p:nvSpPr>
        <p:spPr>
          <a:xfrm>
            <a:off x="40469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3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38"/>
          <p:cNvSpPr/>
          <p:nvPr/>
        </p:nvSpPr>
        <p:spPr>
          <a:xfrm>
            <a:off x="57995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4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38"/>
          <p:cNvSpPr/>
          <p:nvPr/>
        </p:nvSpPr>
        <p:spPr>
          <a:xfrm>
            <a:off x="76283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5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38"/>
          <p:cNvSpPr/>
          <p:nvPr/>
        </p:nvSpPr>
        <p:spPr>
          <a:xfrm>
            <a:off x="950362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6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38"/>
          <p:cNvSpPr txBox="1"/>
          <p:nvPr/>
        </p:nvSpPr>
        <p:spPr>
          <a:xfrm>
            <a:off x="4862175" y="6152725"/>
            <a:ext cx="2210400" cy="64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>
                <a:latin typeface="Caveat SemiBold"/>
                <a:ea typeface="Caveat SemiBold"/>
                <a:cs typeface="Caveat SemiBold"/>
                <a:sym typeface="Caveat SemiBold"/>
              </a:rPr>
              <a:t>Назовите </a:t>
            </a:r>
            <a:r>
              <a:rPr b="1" lang="ru-RU" sz="3000">
                <a:solidFill>
                  <a:schemeClr val="accent6"/>
                </a:solidFill>
                <a:latin typeface="Caveat"/>
                <a:ea typeface="Caveat"/>
                <a:cs typeface="Caveat"/>
                <a:sym typeface="Caveat"/>
              </a:rPr>
              <a:t>ИХ</a:t>
            </a:r>
            <a:r>
              <a:rPr lang="ru-RU" sz="3000">
                <a:latin typeface="Caveat SemiBold"/>
                <a:ea typeface="Caveat SemiBold"/>
                <a:cs typeface="Caveat SemiBold"/>
                <a:sym typeface="Caveat SemiBold"/>
              </a:rPr>
              <a:t> </a:t>
            </a:r>
            <a:endParaRPr sz="3000"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75000"/>
          </a:blip>
          <a:stretch>
            <a:fillRect/>
          </a:stretch>
        </a:blip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oogle Shape;504;p39"/>
          <p:cNvGrpSpPr/>
          <p:nvPr/>
        </p:nvGrpSpPr>
        <p:grpSpPr>
          <a:xfrm>
            <a:off x="1159775" y="1294477"/>
            <a:ext cx="117300" cy="1901175"/>
            <a:chOff x="6037291" y="2439787"/>
            <a:chExt cx="117300" cy="4601100"/>
          </a:xfrm>
        </p:grpSpPr>
        <p:sp>
          <p:nvSpPr>
            <p:cNvPr id="505" name="Google Shape;505;p39"/>
            <p:cNvSpPr/>
            <p:nvPr/>
          </p:nvSpPr>
          <p:spPr>
            <a:xfrm>
              <a:off x="6037291" y="2439787"/>
              <a:ext cx="117300" cy="46011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6037291" y="2439787"/>
              <a:ext cx="117300" cy="4601100"/>
            </a:xfrm>
            <a:prstGeom prst="roundRect">
              <a:avLst>
                <a:gd fmla="val 50000" name="adj"/>
              </a:avLst>
            </a:prstGeom>
            <a:solidFill>
              <a:schemeClr val="lt1">
                <a:alpha val="89410"/>
              </a:schemeClr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365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7" name="Google Shape;507;p39"/>
          <p:cNvGrpSpPr/>
          <p:nvPr/>
        </p:nvGrpSpPr>
        <p:grpSpPr>
          <a:xfrm>
            <a:off x="1160500" y="3353469"/>
            <a:ext cx="117300" cy="1662377"/>
            <a:chOff x="6037291" y="2439787"/>
            <a:chExt cx="117300" cy="4601100"/>
          </a:xfrm>
        </p:grpSpPr>
        <p:sp>
          <p:nvSpPr>
            <p:cNvPr id="508" name="Google Shape;508;p39"/>
            <p:cNvSpPr/>
            <p:nvPr/>
          </p:nvSpPr>
          <p:spPr>
            <a:xfrm>
              <a:off x="6037291" y="2439787"/>
              <a:ext cx="117300" cy="46011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6037291" y="2439787"/>
              <a:ext cx="117300" cy="4601100"/>
            </a:xfrm>
            <a:prstGeom prst="roundRect">
              <a:avLst>
                <a:gd fmla="val 50000" name="adj"/>
              </a:avLst>
            </a:prstGeom>
            <a:solidFill>
              <a:schemeClr val="lt1">
                <a:alpha val="89410"/>
              </a:schemeClr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365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0" name="Google Shape;510;p39"/>
          <p:cNvGrpSpPr/>
          <p:nvPr/>
        </p:nvGrpSpPr>
        <p:grpSpPr>
          <a:xfrm>
            <a:off x="1160501" y="5345071"/>
            <a:ext cx="117300" cy="646455"/>
            <a:chOff x="6037291" y="2439787"/>
            <a:chExt cx="117300" cy="4601100"/>
          </a:xfrm>
        </p:grpSpPr>
        <p:sp>
          <p:nvSpPr>
            <p:cNvPr id="511" name="Google Shape;511;p39"/>
            <p:cNvSpPr/>
            <p:nvPr/>
          </p:nvSpPr>
          <p:spPr>
            <a:xfrm>
              <a:off x="6037291" y="2439787"/>
              <a:ext cx="117300" cy="4601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F8F9FA"/>
                </a:gs>
                <a:gs pos="100000">
                  <a:srgbClr val="76318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6037291" y="2439787"/>
              <a:ext cx="117300" cy="4601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F8F9FA">
                    <a:alpha val="89410"/>
                  </a:srgbClr>
                </a:gs>
                <a:gs pos="100000">
                  <a:srgbClr val="763186">
                    <a:alpha val="89410"/>
                  </a:srgbClr>
                </a:gs>
              </a:gsLst>
              <a:lin ang="0" scaled="0"/>
            </a:gra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365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3" name="Google Shape;513;p39"/>
          <p:cNvGrpSpPr/>
          <p:nvPr/>
        </p:nvGrpSpPr>
        <p:grpSpPr>
          <a:xfrm>
            <a:off x="987427" y="1143099"/>
            <a:ext cx="463797" cy="463797"/>
            <a:chOff x="2147546" y="2289378"/>
            <a:chExt cx="2279100" cy="2279100"/>
          </a:xfrm>
        </p:grpSpPr>
        <p:sp>
          <p:nvSpPr>
            <p:cNvPr id="514" name="Google Shape;514;p39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gradFill>
              <a:gsLst>
                <a:gs pos="0">
                  <a:srgbClr val="F8F9FA"/>
                </a:gs>
                <a:gs pos="100000">
                  <a:srgbClr val="763186"/>
                </a:gs>
              </a:gsLst>
              <a:lin ang="0" scaled="0"/>
            </a:gradFill>
            <a:ln>
              <a:noFill/>
            </a:ln>
            <a:effectLst>
              <a:outerShdw blurRad="127000" rotWithShape="0" algn="tr" dir="8100000" dist="127000">
                <a:schemeClr val="dk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gradFill>
              <a:gsLst>
                <a:gs pos="0">
                  <a:srgbClr val="F8F9FA"/>
                </a:gs>
                <a:gs pos="100000">
                  <a:srgbClr val="763186"/>
                </a:gs>
              </a:gsLst>
              <a:lin ang="0" scaled="0"/>
            </a:gradFill>
            <a:ln>
              <a:noFill/>
            </a:ln>
            <a:effectLst>
              <a:outerShdw blurRad="190500" rotWithShape="0" algn="bl" dir="18900000" dist="1905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gradFill>
              <a:gsLst>
                <a:gs pos="0">
                  <a:srgbClr val="F8F9FA"/>
                </a:gs>
                <a:gs pos="100000">
                  <a:srgbClr val="76318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7" name="Google Shape;517;p39"/>
          <p:cNvGrpSpPr/>
          <p:nvPr/>
        </p:nvGrpSpPr>
        <p:grpSpPr>
          <a:xfrm>
            <a:off x="987427" y="3287126"/>
            <a:ext cx="463797" cy="463797"/>
            <a:chOff x="2147546" y="2289378"/>
            <a:chExt cx="2279100" cy="2279100"/>
          </a:xfrm>
        </p:grpSpPr>
        <p:sp>
          <p:nvSpPr>
            <p:cNvPr id="518" name="Google Shape;518;p39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gradFill>
              <a:gsLst>
                <a:gs pos="0">
                  <a:srgbClr val="F8F9FA"/>
                </a:gs>
                <a:gs pos="100000">
                  <a:srgbClr val="00D29D"/>
                </a:gs>
              </a:gsLst>
              <a:lin ang="0" scaled="0"/>
            </a:gradFill>
            <a:ln>
              <a:noFill/>
            </a:ln>
            <a:effectLst>
              <a:outerShdw blurRad="127000" rotWithShape="0" algn="tr" dir="8100000" dist="127000">
                <a:schemeClr val="dk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gradFill>
              <a:gsLst>
                <a:gs pos="0">
                  <a:srgbClr val="F8F9FA"/>
                </a:gs>
                <a:gs pos="100000">
                  <a:srgbClr val="00D29D"/>
                </a:gs>
              </a:gsLst>
              <a:lin ang="0" scaled="0"/>
            </a:gradFill>
            <a:ln>
              <a:noFill/>
            </a:ln>
            <a:effectLst>
              <a:outerShdw blurRad="190500" rotWithShape="0" algn="bl" dir="18900000" dist="1905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gradFill>
              <a:gsLst>
                <a:gs pos="0">
                  <a:srgbClr val="F8F9FA"/>
                </a:gs>
                <a:gs pos="100000">
                  <a:srgbClr val="00D29D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1" name="Google Shape;521;p39"/>
          <p:cNvGrpSpPr/>
          <p:nvPr/>
        </p:nvGrpSpPr>
        <p:grpSpPr>
          <a:xfrm>
            <a:off x="987427" y="5050153"/>
            <a:ext cx="463797" cy="463797"/>
            <a:chOff x="2147546" y="2289378"/>
            <a:chExt cx="2279100" cy="2279100"/>
          </a:xfrm>
        </p:grpSpPr>
        <p:sp>
          <p:nvSpPr>
            <p:cNvPr id="522" name="Google Shape;522;p39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gradFill>
              <a:gsLst>
                <a:gs pos="0">
                  <a:srgbClr val="F8F9FA"/>
                </a:gs>
                <a:gs pos="100000">
                  <a:srgbClr val="763186"/>
                </a:gs>
              </a:gsLst>
              <a:lin ang="0" scaled="0"/>
            </a:gradFill>
            <a:ln>
              <a:noFill/>
            </a:ln>
            <a:effectLst>
              <a:outerShdw blurRad="127000" rotWithShape="0" algn="tr" dir="8100000" dist="127000">
                <a:schemeClr val="dk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gradFill>
              <a:gsLst>
                <a:gs pos="0">
                  <a:srgbClr val="F8F9FA"/>
                </a:gs>
                <a:gs pos="100000">
                  <a:srgbClr val="763186"/>
                </a:gs>
              </a:gsLst>
              <a:lin ang="0" scaled="0"/>
            </a:gradFill>
            <a:ln>
              <a:noFill/>
            </a:ln>
            <a:effectLst>
              <a:outerShdw blurRad="190500" rotWithShape="0" algn="bl" dir="18900000" dist="1905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gradFill>
              <a:gsLst>
                <a:gs pos="0">
                  <a:srgbClr val="F8F9FA"/>
                </a:gs>
                <a:gs pos="100000">
                  <a:srgbClr val="76318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5" name="Google Shape;525;p39"/>
          <p:cNvSpPr/>
          <p:nvPr/>
        </p:nvSpPr>
        <p:spPr>
          <a:xfrm>
            <a:off x="1653800" y="1064525"/>
            <a:ext cx="9830700" cy="1477500"/>
          </a:xfrm>
          <a:prstGeom prst="roundRect">
            <a:avLst>
              <a:gd fmla="val 9047" name="adj"/>
            </a:avLst>
          </a:prstGeom>
          <a:gradFill>
            <a:gsLst>
              <a:gs pos="0">
                <a:srgbClr val="F8F9FA">
                  <a:alpha val="89410"/>
                </a:srgbClr>
              </a:gs>
              <a:gs pos="100000">
                <a:srgbClr val="763186">
                  <a:alpha val="89410"/>
                </a:srgbClr>
              </a:gs>
            </a:gsLst>
            <a:lin ang="0" scaled="0"/>
          </a:gradFill>
          <a:ln>
            <a:noFill/>
          </a:ln>
          <a:effectLst>
            <a:outerShdw blurRad="12700" rotWithShape="0" algn="bl" dir="18900000" dist="12700">
              <a:schemeClr val="dk2">
                <a:alpha val="2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39"/>
          <p:cNvSpPr/>
          <p:nvPr/>
        </p:nvSpPr>
        <p:spPr>
          <a:xfrm>
            <a:off x="1619775" y="4766975"/>
            <a:ext cx="9864600" cy="1404000"/>
          </a:xfrm>
          <a:prstGeom prst="roundRect">
            <a:avLst>
              <a:gd fmla="val 9047" name="adj"/>
            </a:avLst>
          </a:prstGeom>
          <a:gradFill>
            <a:gsLst>
              <a:gs pos="0">
                <a:srgbClr val="F8F9FA"/>
              </a:gs>
              <a:gs pos="100000">
                <a:srgbClr val="763186"/>
              </a:gs>
            </a:gsLst>
            <a:lin ang="0" scaled="0"/>
          </a:gradFill>
          <a:ln>
            <a:noFill/>
          </a:ln>
          <a:effectLst>
            <a:outerShdw blurRad="12700" rotWithShape="0" algn="bl" dir="18900000" dist="12700">
              <a:schemeClr val="dk2">
                <a:alpha val="2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39"/>
          <p:cNvSpPr/>
          <p:nvPr/>
        </p:nvSpPr>
        <p:spPr>
          <a:xfrm>
            <a:off x="1653800" y="2739500"/>
            <a:ext cx="9830700" cy="1811700"/>
          </a:xfrm>
          <a:prstGeom prst="roundRect">
            <a:avLst>
              <a:gd fmla="val 9047" name="adj"/>
            </a:avLst>
          </a:prstGeom>
          <a:gradFill>
            <a:gsLst>
              <a:gs pos="0">
                <a:srgbClr val="F8F9FA"/>
              </a:gs>
              <a:gs pos="100000">
                <a:srgbClr val="00D29D"/>
              </a:gs>
            </a:gsLst>
            <a:lin ang="0" scaled="0"/>
          </a:gradFill>
          <a:ln>
            <a:noFill/>
          </a:ln>
          <a:effectLst>
            <a:outerShdw blurRad="101600" rotWithShape="0" algn="tl" dir="2700000" dist="88900">
              <a:srgbClr val="000000">
                <a:alpha val="29409"/>
              </a:srgbClr>
            </a:outerShdw>
          </a:effectLst>
        </p:spPr>
        <p:txBody>
          <a:bodyPr anchorCtr="0" anchor="ctr" bIns="38075" lIns="76150" spcFirstLastPara="1" rIns="76150" wrap="square" tIns="380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528" name="Google Shape;528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4750" y="1289325"/>
            <a:ext cx="9505575" cy="1082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29" name="Google Shape;529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6375" y="2887375"/>
            <a:ext cx="9505575" cy="147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30" name="Google Shape;530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6375" y="4950696"/>
            <a:ext cx="9505575" cy="108275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39"/>
          <p:cNvSpPr txBox="1"/>
          <p:nvPr/>
        </p:nvSpPr>
        <p:spPr>
          <a:xfrm>
            <a:off x="1925400" y="1339325"/>
            <a:ext cx="9154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accent5"/>
                </a:solidFill>
                <a:latin typeface="Caveat"/>
                <a:ea typeface="Caveat"/>
                <a:cs typeface="Caveat"/>
                <a:sym typeface="Caveat"/>
              </a:rPr>
              <a:t>ОН</a:t>
            </a:r>
            <a:r>
              <a:rPr b="1" lang="ru-RU" sz="300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  мультипарадигмальный, </a:t>
            </a:r>
            <a:r>
              <a:rPr b="1" lang="ru-RU" sz="300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интерпретируемый</a:t>
            </a:r>
            <a:r>
              <a:rPr b="1" lang="ru-RU" sz="300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 и с динамической системой типов</a:t>
            </a:r>
            <a:endParaRPr sz="3000">
              <a:solidFill>
                <a:srgbClr val="1F1F1F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  <p:sp>
        <p:nvSpPr>
          <p:cNvPr id="532" name="Google Shape;532;p39"/>
          <p:cNvSpPr txBox="1"/>
          <p:nvPr/>
        </p:nvSpPr>
        <p:spPr>
          <a:xfrm>
            <a:off x="1973025" y="3107128"/>
            <a:ext cx="9154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chemeClr val="accent5"/>
                </a:solidFill>
                <a:latin typeface="Caveat"/>
                <a:ea typeface="Caveat"/>
                <a:cs typeface="Caveat"/>
                <a:sym typeface="Caveat"/>
              </a:rPr>
              <a:t>ЕГО</a:t>
            </a:r>
            <a:r>
              <a:rPr b="1" lang="ru-RU" sz="280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 название очень сложно гуглить в силу </a:t>
            </a:r>
            <a:r>
              <a:rPr b="1" lang="ru-RU" sz="2800">
                <a:solidFill>
                  <a:schemeClr val="accent5"/>
                </a:solidFill>
                <a:latin typeface="Caveat"/>
                <a:ea typeface="Caveat"/>
                <a:cs typeface="Caveat"/>
                <a:sym typeface="Caveat"/>
              </a:rPr>
              <a:t>ЕГО</a:t>
            </a:r>
            <a:r>
              <a:rPr b="1" lang="ru-RU" sz="280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 ОДНОзначной особенности</a:t>
            </a:r>
            <a:endParaRPr sz="2800">
              <a:solidFill>
                <a:srgbClr val="0B2027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  <p:sp>
        <p:nvSpPr>
          <p:cNvPr id="533" name="Google Shape;533;p39"/>
          <p:cNvSpPr txBox="1"/>
          <p:nvPr/>
        </p:nvSpPr>
        <p:spPr>
          <a:xfrm>
            <a:off x="2031150" y="5006300"/>
            <a:ext cx="9348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chemeClr val="accent5"/>
                </a:solidFill>
                <a:latin typeface="Caveat"/>
                <a:ea typeface="Caveat"/>
                <a:cs typeface="Caveat"/>
                <a:sym typeface="Caveat"/>
              </a:rPr>
              <a:t>ОН</a:t>
            </a:r>
            <a:r>
              <a:rPr b="1" lang="ru-RU" sz="280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 открыл многим исследователям мир статистики как науки о данных</a:t>
            </a:r>
            <a:r>
              <a:rPr b="1" lang="ru-RU" sz="280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endParaRPr b="1" sz="3000">
              <a:solidFill>
                <a:schemeClr val="accent5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accent5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34" name="Google Shape;534;p39"/>
          <p:cNvSpPr/>
          <p:nvPr/>
        </p:nvSpPr>
        <p:spPr>
          <a:xfrm>
            <a:off x="249675" y="295200"/>
            <a:ext cx="11436600" cy="399600"/>
          </a:xfrm>
          <a:prstGeom prst="roundRect">
            <a:avLst>
              <a:gd fmla="val 50000" name="adj"/>
            </a:avLst>
          </a:prstGeom>
          <a:solidFill>
            <a:schemeClr val="lt1">
              <a:alpha val="89410"/>
            </a:schemeClr>
          </a:solidFill>
          <a:ln cap="flat" cmpd="sng" w="9525">
            <a:solidFill>
              <a:schemeClr val="lt2">
                <a:alpha val="4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5" name="Google Shape;535;p39"/>
          <p:cNvGrpSpPr/>
          <p:nvPr/>
        </p:nvGrpSpPr>
        <p:grpSpPr>
          <a:xfrm>
            <a:off x="554475" y="296775"/>
            <a:ext cx="1573500" cy="399600"/>
            <a:chOff x="1143001" y="3353745"/>
            <a:chExt cx="1573500" cy="399600"/>
          </a:xfrm>
        </p:grpSpPr>
        <p:sp>
          <p:nvSpPr>
            <p:cNvPr id="536" name="Google Shape;536;p39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  <a:effectLst>
              <a:outerShdw blurRad="127000" rotWithShape="0" algn="tr" dir="8100000" dist="127000">
                <a:schemeClr val="dk1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  <a:effectLst>
              <a:outerShdw blurRad="127000" rotWithShape="0" algn="bl" dir="18900000" dist="127000">
                <a:schemeClr val="lt2">
                  <a:alpha val="6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1143001" y="3353745"/>
              <a:ext cx="1573500" cy="399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800">
                  <a:solidFill>
                    <a:srgbClr val="FFFFFF"/>
                  </a:solidFill>
                  <a:latin typeface="Golos Text"/>
                  <a:ea typeface="Golos Text"/>
                  <a:cs typeface="Golos Text"/>
                  <a:sym typeface="Golos Text"/>
                </a:rPr>
                <a:t>Вопрос 1</a:t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9" name="Google Shape;539;p39"/>
          <p:cNvSpPr/>
          <p:nvPr/>
        </p:nvSpPr>
        <p:spPr>
          <a:xfrm>
            <a:off x="22943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2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39"/>
          <p:cNvSpPr/>
          <p:nvPr/>
        </p:nvSpPr>
        <p:spPr>
          <a:xfrm>
            <a:off x="40469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3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39"/>
          <p:cNvSpPr/>
          <p:nvPr/>
        </p:nvSpPr>
        <p:spPr>
          <a:xfrm>
            <a:off x="57995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4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39"/>
          <p:cNvSpPr/>
          <p:nvPr/>
        </p:nvSpPr>
        <p:spPr>
          <a:xfrm>
            <a:off x="76283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5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39"/>
          <p:cNvSpPr/>
          <p:nvPr/>
        </p:nvSpPr>
        <p:spPr>
          <a:xfrm>
            <a:off x="950362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6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39"/>
          <p:cNvSpPr txBox="1"/>
          <p:nvPr/>
        </p:nvSpPr>
        <p:spPr>
          <a:xfrm>
            <a:off x="4862175" y="6152725"/>
            <a:ext cx="2210400" cy="64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>
                <a:latin typeface="Caveat SemiBold"/>
                <a:ea typeface="Caveat SemiBold"/>
                <a:cs typeface="Caveat SemiBold"/>
                <a:sym typeface="Caveat SemiBold"/>
              </a:rPr>
              <a:t>Назовите </a:t>
            </a:r>
            <a:r>
              <a:rPr b="1" lang="ru-RU" sz="3000">
                <a:solidFill>
                  <a:schemeClr val="accent6"/>
                </a:solidFill>
                <a:latin typeface="Caveat"/>
                <a:ea typeface="Caveat"/>
                <a:cs typeface="Caveat"/>
                <a:sym typeface="Caveat"/>
              </a:rPr>
              <a:t>ЕГО</a:t>
            </a:r>
            <a:r>
              <a:rPr lang="ru-RU" sz="3000">
                <a:latin typeface="Caveat SemiBold"/>
                <a:ea typeface="Caveat SemiBold"/>
                <a:cs typeface="Caveat SemiBold"/>
                <a:sym typeface="Caveat SemiBold"/>
              </a:rPr>
              <a:t> </a:t>
            </a:r>
            <a:endParaRPr sz="3000"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75000"/>
          </a:blip>
          <a:stretch>
            <a:fillRect/>
          </a:stretch>
        </a:blip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" name="Google Shape;549;p40"/>
          <p:cNvGrpSpPr/>
          <p:nvPr/>
        </p:nvGrpSpPr>
        <p:grpSpPr>
          <a:xfrm>
            <a:off x="1159775" y="1294477"/>
            <a:ext cx="117300" cy="1901175"/>
            <a:chOff x="6037291" y="2439787"/>
            <a:chExt cx="117300" cy="4601100"/>
          </a:xfrm>
        </p:grpSpPr>
        <p:sp>
          <p:nvSpPr>
            <p:cNvPr id="550" name="Google Shape;550;p40"/>
            <p:cNvSpPr/>
            <p:nvPr/>
          </p:nvSpPr>
          <p:spPr>
            <a:xfrm>
              <a:off x="6037291" y="2439787"/>
              <a:ext cx="117300" cy="46011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40"/>
            <p:cNvSpPr/>
            <p:nvPr/>
          </p:nvSpPr>
          <p:spPr>
            <a:xfrm>
              <a:off x="6037291" y="2439787"/>
              <a:ext cx="117300" cy="4601100"/>
            </a:xfrm>
            <a:prstGeom prst="roundRect">
              <a:avLst>
                <a:gd fmla="val 50000" name="adj"/>
              </a:avLst>
            </a:prstGeom>
            <a:solidFill>
              <a:schemeClr val="lt1">
                <a:alpha val="89410"/>
              </a:schemeClr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365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2" name="Google Shape;552;p40"/>
          <p:cNvGrpSpPr/>
          <p:nvPr/>
        </p:nvGrpSpPr>
        <p:grpSpPr>
          <a:xfrm>
            <a:off x="1160500" y="3353469"/>
            <a:ext cx="117300" cy="1662377"/>
            <a:chOff x="6037291" y="2439787"/>
            <a:chExt cx="117300" cy="4601100"/>
          </a:xfrm>
        </p:grpSpPr>
        <p:sp>
          <p:nvSpPr>
            <p:cNvPr id="553" name="Google Shape;553;p40"/>
            <p:cNvSpPr/>
            <p:nvPr/>
          </p:nvSpPr>
          <p:spPr>
            <a:xfrm>
              <a:off x="6037291" y="2439787"/>
              <a:ext cx="117300" cy="46011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40"/>
            <p:cNvSpPr/>
            <p:nvPr/>
          </p:nvSpPr>
          <p:spPr>
            <a:xfrm>
              <a:off x="6037291" y="2439787"/>
              <a:ext cx="117300" cy="4601100"/>
            </a:xfrm>
            <a:prstGeom prst="roundRect">
              <a:avLst>
                <a:gd fmla="val 50000" name="adj"/>
              </a:avLst>
            </a:prstGeom>
            <a:solidFill>
              <a:schemeClr val="lt1">
                <a:alpha val="89410"/>
              </a:schemeClr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365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5" name="Google Shape;555;p40"/>
          <p:cNvGrpSpPr/>
          <p:nvPr/>
        </p:nvGrpSpPr>
        <p:grpSpPr>
          <a:xfrm>
            <a:off x="1160501" y="5345071"/>
            <a:ext cx="117300" cy="646455"/>
            <a:chOff x="6037291" y="2439787"/>
            <a:chExt cx="117300" cy="4601100"/>
          </a:xfrm>
        </p:grpSpPr>
        <p:sp>
          <p:nvSpPr>
            <p:cNvPr id="556" name="Google Shape;556;p40"/>
            <p:cNvSpPr/>
            <p:nvPr/>
          </p:nvSpPr>
          <p:spPr>
            <a:xfrm>
              <a:off x="6037291" y="2439787"/>
              <a:ext cx="117300" cy="4601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F8F9FA"/>
                </a:gs>
                <a:gs pos="100000">
                  <a:srgbClr val="76318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40"/>
            <p:cNvSpPr/>
            <p:nvPr/>
          </p:nvSpPr>
          <p:spPr>
            <a:xfrm>
              <a:off x="6037291" y="2439787"/>
              <a:ext cx="117300" cy="4601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F8F9FA">
                    <a:alpha val="89410"/>
                  </a:srgbClr>
                </a:gs>
                <a:gs pos="100000">
                  <a:srgbClr val="763186">
                    <a:alpha val="89410"/>
                  </a:srgbClr>
                </a:gs>
              </a:gsLst>
              <a:lin ang="0" scaled="0"/>
            </a:gra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365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8" name="Google Shape;558;p40"/>
          <p:cNvGrpSpPr/>
          <p:nvPr/>
        </p:nvGrpSpPr>
        <p:grpSpPr>
          <a:xfrm>
            <a:off x="987427" y="1143099"/>
            <a:ext cx="463797" cy="463797"/>
            <a:chOff x="2147546" y="2289378"/>
            <a:chExt cx="2279100" cy="2279100"/>
          </a:xfrm>
        </p:grpSpPr>
        <p:sp>
          <p:nvSpPr>
            <p:cNvPr id="559" name="Google Shape;559;p40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gradFill>
              <a:gsLst>
                <a:gs pos="0">
                  <a:srgbClr val="F8F9FA"/>
                </a:gs>
                <a:gs pos="100000">
                  <a:srgbClr val="763186"/>
                </a:gs>
              </a:gsLst>
              <a:lin ang="0" scaled="0"/>
            </a:gradFill>
            <a:ln>
              <a:noFill/>
            </a:ln>
            <a:effectLst>
              <a:outerShdw blurRad="127000" rotWithShape="0" algn="tr" dir="8100000" dist="127000">
                <a:schemeClr val="dk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40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gradFill>
              <a:gsLst>
                <a:gs pos="0">
                  <a:srgbClr val="F8F9FA"/>
                </a:gs>
                <a:gs pos="100000">
                  <a:srgbClr val="763186"/>
                </a:gs>
              </a:gsLst>
              <a:lin ang="0" scaled="0"/>
            </a:gradFill>
            <a:ln>
              <a:noFill/>
            </a:ln>
            <a:effectLst>
              <a:outerShdw blurRad="190500" rotWithShape="0" algn="bl" dir="18900000" dist="1905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40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gradFill>
              <a:gsLst>
                <a:gs pos="0">
                  <a:srgbClr val="F8F9FA"/>
                </a:gs>
                <a:gs pos="100000">
                  <a:srgbClr val="76318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2" name="Google Shape;562;p40"/>
          <p:cNvGrpSpPr/>
          <p:nvPr/>
        </p:nvGrpSpPr>
        <p:grpSpPr>
          <a:xfrm>
            <a:off x="987427" y="3287126"/>
            <a:ext cx="463797" cy="463797"/>
            <a:chOff x="2147546" y="2289378"/>
            <a:chExt cx="2279100" cy="2279100"/>
          </a:xfrm>
        </p:grpSpPr>
        <p:sp>
          <p:nvSpPr>
            <p:cNvPr id="563" name="Google Shape;563;p40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gradFill>
              <a:gsLst>
                <a:gs pos="0">
                  <a:srgbClr val="F8F9FA"/>
                </a:gs>
                <a:gs pos="100000">
                  <a:srgbClr val="00D29D"/>
                </a:gs>
              </a:gsLst>
              <a:lin ang="0" scaled="0"/>
            </a:gradFill>
            <a:ln>
              <a:noFill/>
            </a:ln>
            <a:effectLst>
              <a:outerShdw blurRad="127000" rotWithShape="0" algn="tr" dir="8100000" dist="127000">
                <a:schemeClr val="dk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40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gradFill>
              <a:gsLst>
                <a:gs pos="0">
                  <a:srgbClr val="F8F9FA"/>
                </a:gs>
                <a:gs pos="100000">
                  <a:srgbClr val="00D29D"/>
                </a:gs>
              </a:gsLst>
              <a:lin ang="0" scaled="0"/>
            </a:gradFill>
            <a:ln>
              <a:noFill/>
            </a:ln>
            <a:effectLst>
              <a:outerShdw blurRad="190500" rotWithShape="0" algn="bl" dir="18900000" dist="1905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40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gradFill>
              <a:gsLst>
                <a:gs pos="0">
                  <a:srgbClr val="F8F9FA"/>
                </a:gs>
                <a:gs pos="100000">
                  <a:srgbClr val="00D29D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6" name="Google Shape;566;p40"/>
          <p:cNvGrpSpPr/>
          <p:nvPr/>
        </p:nvGrpSpPr>
        <p:grpSpPr>
          <a:xfrm>
            <a:off x="987427" y="5050153"/>
            <a:ext cx="463797" cy="463797"/>
            <a:chOff x="2147546" y="2289378"/>
            <a:chExt cx="2279100" cy="2279100"/>
          </a:xfrm>
        </p:grpSpPr>
        <p:sp>
          <p:nvSpPr>
            <p:cNvPr id="567" name="Google Shape;567;p40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gradFill>
              <a:gsLst>
                <a:gs pos="0">
                  <a:srgbClr val="F8F9FA"/>
                </a:gs>
                <a:gs pos="100000">
                  <a:srgbClr val="763186"/>
                </a:gs>
              </a:gsLst>
              <a:lin ang="0" scaled="0"/>
            </a:gradFill>
            <a:ln>
              <a:noFill/>
            </a:ln>
            <a:effectLst>
              <a:outerShdw blurRad="127000" rotWithShape="0" algn="tr" dir="8100000" dist="127000">
                <a:schemeClr val="dk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40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gradFill>
              <a:gsLst>
                <a:gs pos="0">
                  <a:srgbClr val="F8F9FA"/>
                </a:gs>
                <a:gs pos="100000">
                  <a:srgbClr val="763186"/>
                </a:gs>
              </a:gsLst>
              <a:lin ang="0" scaled="0"/>
            </a:gradFill>
            <a:ln>
              <a:noFill/>
            </a:ln>
            <a:effectLst>
              <a:outerShdw blurRad="190500" rotWithShape="0" algn="bl" dir="18900000" dist="1905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40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gradFill>
              <a:gsLst>
                <a:gs pos="0">
                  <a:srgbClr val="F8F9FA"/>
                </a:gs>
                <a:gs pos="100000">
                  <a:srgbClr val="76318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0" name="Google Shape;570;p40"/>
          <p:cNvSpPr/>
          <p:nvPr/>
        </p:nvSpPr>
        <p:spPr>
          <a:xfrm>
            <a:off x="1653800" y="1064525"/>
            <a:ext cx="9830700" cy="1477500"/>
          </a:xfrm>
          <a:prstGeom prst="roundRect">
            <a:avLst>
              <a:gd fmla="val 9047" name="adj"/>
            </a:avLst>
          </a:prstGeom>
          <a:gradFill>
            <a:gsLst>
              <a:gs pos="0">
                <a:srgbClr val="F8F9FA">
                  <a:alpha val="89410"/>
                </a:srgbClr>
              </a:gs>
              <a:gs pos="100000">
                <a:srgbClr val="763186">
                  <a:alpha val="89410"/>
                </a:srgbClr>
              </a:gs>
            </a:gsLst>
            <a:lin ang="0" scaled="0"/>
          </a:gradFill>
          <a:ln>
            <a:noFill/>
          </a:ln>
          <a:effectLst>
            <a:outerShdw blurRad="12700" rotWithShape="0" algn="bl" dir="18900000" dist="12700">
              <a:schemeClr val="dk2">
                <a:alpha val="2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40"/>
          <p:cNvSpPr/>
          <p:nvPr/>
        </p:nvSpPr>
        <p:spPr>
          <a:xfrm>
            <a:off x="1619775" y="4766975"/>
            <a:ext cx="9864600" cy="1404000"/>
          </a:xfrm>
          <a:prstGeom prst="roundRect">
            <a:avLst>
              <a:gd fmla="val 9047" name="adj"/>
            </a:avLst>
          </a:prstGeom>
          <a:gradFill>
            <a:gsLst>
              <a:gs pos="0">
                <a:srgbClr val="F8F9FA"/>
              </a:gs>
              <a:gs pos="100000">
                <a:srgbClr val="763186"/>
              </a:gs>
            </a:gsLst>
            <a:lin ang="0" scaled="0"/>
          </a:gradFill>
          <a:ln>
            <a:noFill/>
          </a:ln>
          <a:effectLst>
            <a:outerShdw blurRad="12700" rotWithShape="0" algn="bl" dir="18900000" dist="12700">
              <a:schemeClr val="dk2">
                <a:alpha val="2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40"/>
          <p:cNvSpPr/>
          <p:nvPr/>
        </p:nvSpPr>
        <p:spPr>
          <a:xfrm>
            <a:off x="1653800" y="2739500"/>
            <a:ext cx="9830700" cy="1811700"/>
          </a:xfrm>
          <a:prstGeom prst="roundRect">
            <a:avLst>
              <a:gd fmla="val 9047" name="adj"/>
            </a:avLst>
          </a:prstGeom>
          <a:gradFill>
            <a:gsLst>
              <a:gs pos="0">
                <a:srgbClr val="F8F9FA"/>
              </a:gs>
              <a:gs pos="100000">
                <a:srgbClr val="00D29D"/>
              </a:gs>
            </a:gsLst>
            <a:lin ang="0" scaled="0"/>
          </a:gradFill>
          <a:ln>
            <a:noFill/>
          </a:ln>
          <a:effectLst>
            <a:outerShdw blurRad="101600" rotWithShape="0" algn="tl" dir="2700000" dist="88900">
              <a:srgbClr val="000000">
                <a:alpha val="29409"/>
              </a:srgbClr>
            </a:outerShdw>
          </a:effectLst>
        </p:spPr>
        <p:txBody>
          <a:bodyPr anchorCtr="0" anchor="ctr" bIns="38075" lIns="76150" spcFirstLastPara="1" rIns="76150" wrap="square" tIns="380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573" name="Google Shape;57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4750" y="1289325"/>
            <a:ext cx="9505575" cy="1082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74" name="Google Shape;57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6375" y="2887375"/>
            <a:ext cx="9505575" cy="147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75" name="Google Shape;575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6375" y="4950696"/>
            <a:ext cx="9505575" cy="108275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0"/>
          <p:cNvSpPr txBox="1"/>
          <p:nvPr/>
        </p:nvSpPr>
        <p:spPr>
          <a:xfrm>
            <a:off x="1925400" y="1339325"/>
            <a:ext cx="9154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200">
                <a:solidFill>
                  <a:srgbClr val="1F1F1F"/>
                </a:solidFill>
                <a:latin typeface="Caveat"/>
                <a:ea typeface="Caveat"/>
                <a:cs typeface="Caveat"/>
                <a:sym typeface="Caveat"/>
              </a:rPr>
              <a:t>В </a:t>
            </a:r>
            <a:r>
              <a:rPr b="1" lang="ru-RU" sz="3200">
                <a:solidFill>
                  <a:schemeClr val="accent5"/>
                </a:solidFill>
                <a:latin typeface="Caveat"/>
                <a:ea typeface="Caveat"/>
                <a:cs typeface="Caveat"/>
                <a:sym typeface="Caveat"/>
              </a:rPr>
              <a:t>НЕМ</a:t>
            </a:r>
            <a:r>
              <a:rPr b="1" lang="ru-RU" sz="3200">
                <a:solidFill>
                  <a:srgbClr val="1F1F1F"/>
                </a:solidFill>
                <a:latin typeface="Caveat"/>
                <a:ea typeface="Caveat"/>
                <a:cs typeface="Caveat"/>
                <a:sym typeface="Caveat"/>
              </a:rPr>
              <a:t> есть три класса билетов (1 — высший, 2 — средний, 3 — низший)</a:t>
            </a:r>
            <a:endParaRPr sz="3200">
              <a:solidFill>
                <a:srgbClr val="1F1F1F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  <p:sp>
        <p:nvSpPr>
          <p:cNvPr id="577" name="Google Shape;577;p40"/>
          <p:cNvSpPr txBox="1"/>
          <p:nvPr/>
        </p:nvSpPr>
        <p:spPr>
          <a:xfrm>
            <a:off x="1973025" y="3107128"/>
            <a:ext cx="9154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rgbClr val="1F1F1F"/>
                </a:solidFill>
                <a:latin typeface="Caveat"/>
                <a:ea typeface="Caveat"/>
                <a:cs typeface="Caveat"/>
                <a:sym typeface="Caveat"/>
              </a:rPr>
              <a:t>В </a:t>
            </a:r>
            <a:r>
              <a:rPr b="1" lang="ru-RU" sz="3000">
                <a:solidFill>
                  <a:schemeClr val="accent5"/>
                </a:solidFill>
                <a:latin typeface="Caveat"/>
                <a:ea typeface="Caveat"/>
                <a:cs typeface="Caveat"/>
                <a:sym typeface="Caveat"/>
              </a:rPr>
              <a:t>НЕМ</a:t>
            </a:r>
            <a:r>
              <a:rPr b="1" lang="ru-RU" sz="3000">
                <a:solidFill>
                  <a:srgbClr val="1F1F1F"/>
                </a:solidFill>
                <a:latin typeface="Caveat"/>
                <a:ea typeface="Caveat"/>
                <a:cs typeface="Caveat"/>
                <a:sym typeface="Caveat"/>
              </a:rPr>
              <a:t> есть три порта посадки (C — Шербур; Q — Квинстаун; S — Саутгемптон)</a:t>
            </a:r>
            <a:endParaRPr sz="3000">
              <a:solidFill>
                <a:srgbClr val="1F1F1F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  <p:sp>
        <p:nvSpPr>
          <p:cNvPr id="578" name="Google Shape;578;p40"/>
          <p:cNvSpPr txBox="1"/>
          <p:nvPr/>
        </p:nvSpPr>
        <p:spPr>
          <a:xfrm>
            <a:off x="2031150" y="5006300"/>
            <a:ext cx="9348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-RU" sz="3200">
                <a:solidFill>
                  <a:schemeClr val="accent5"/>
                </a:solidFill>
                <a:latin typeface="Caveat"/>
                <a:ea typeface="Caveat"/>
                <a:cs typeface="Caveat"/>
                <a:sym typeface="Caveat"/>
              </a:rPr>
              <a:t>ЕГО </a:t>
            </a:r>
            <a:r>
              <a:rPr b="1" lang="ru-RU" sz="3200">
                <a:solidFill>
                  <a:srgbClr val="1F1F1F"/>
                </a:solidFill>
                <a:latin typeface="Caveat"/>
                <a:ea typeface="Caveat"/>
                <a:cs typeface="Caveat"/>
                <a:sym typeface="Caveat"/>
              </a:rPr>
              <a:t>целевая </a:t>
            </a:r>
            <a:r>
              <a:rPr b="1" lang="ru-RU" sz="3200">
                <a:solidFill>
                  <a:srgbClr val="1F1F1F"/>
                </a:solidFill>
                <a:latin typeface="Caveat"/>
                <a:ea typeface="Caveat"/>
                <a:cs typeface="Caveat"/>
                <a:sym typeface="Caveat"/>
              </a:rPr>
              <a:t>биноминальна</a:t>
            </a:r>
            <a:r>
              <a:rPr b="1" lang="ru-RU" sz="3200">
                <a:solidFill>
                  <a:srgbClr val="1F1F1F"/>
                </a:solidFill>
                <a:latin typeface="Caveat"/>
                <a:ea typeface="Caveat"/>
                <a:cs typeface="Caveat"/>
                <a:sym typeface="Caveat"/>
              </a:rPr>
              <a:t>, третьего не дано</a:t>
            </a:r>
            <a:endParaRPr b="1" sz="3400">
              <a:solidFill>
                <a:srgbClr val="1F1F1F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accent5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79" name="Google Shape;579;p40"/>
          <p:cNvSpPr/>
          <p:nvPr/>
        </p:nvSpPr>
        <p:spPr>
          <a:xfrm>
            <a:off x="249675" y="295200"/>
            <a:ext cx="11436600" cy="399600"/>
          </a:xfrm>
          <a:prstGeom prst="roundRect">
            <a:avLst>
              <a:gd fmla="val 50000" name="adj"/>
            </a:avLst>
          </a:prstGeom>
          <a:solidFill>
            <a:schemeClr val="lt1">
              <a:alpha val="89410"/>
            </a:schemeClr>
          </a:solidFill>
          <a:ln cap="flat" cmpd="sng" w="9525">
            <a:solidFill>
              <a:schemeClr val="lt2">
                <a:alpha val="4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0" name="Google Shape;580;p40"/>
          <p:cNvGrpSpPr/>
          <p:nvPr/>
        </p:nvGrpSpPr>
        <p:grpSpPr>
          <a:xfrm>
            <a:off x="554475" y="296775"/>
            <a:ext cx="1573500" cy="399600"/>
            <a:chOff x="1143001" y="3353745"/>
            <a:chExt cx="1573500" cy="399600"/>
          </a:xfrm>
        </p:grpSpPr>
        <p:sp>
          <p:nvSpPr>
            <p:cNvPr id="581" name="Google Shape;581;p40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  <a:effectLst>
              <a:outerShdw blurRad="127000" rotWithShape="0" algn="tr" dir="8100000" dist="127000">
                <a:schemeClr val="dk1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582" name="Google Shape;582;p40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  <a:effectLst>
              <a:outerShdw blurRad="127000" rotWithShape="0" algn="bl" dir="18900000" dist="127000">
                <a:schemeClr val="lt2">
                  <a:alpha val="6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583" name="Google Shape;583;p40"/>
            <p:cNvSpPr/>
            <p:nvPr/>
          </p:nvSpPr>
          <p:spPr>
            <a:xfrm>
              <a:off x="1143001" y="3353745"/>
              <a:ext cx="1573500" cy="399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800">
                  <a:solidFill>
                    <a:srgbClr val="FFFFFF"/>
                  </a:solidFill>
                  <a:latin typeface="Golos Text"/>
                  <a:ea typeface="Golos Text"/>
                  <a:cs typeface="Golos Text"/>
                  <a:sym typeface="Golos Text"/>
                </a:rPr>
                <a:t>Вопрос 1</a:t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4" name="Google Shape;584;p40"/>
          <p:cNvSpPr/>
          <p:nvPr/>
        </p:nvSpPr>
        <p:spPr>
          <a:xfrm>
            <a:off x="22943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2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40"/>
          <p:cNvSpPr/>
          <p:nvPr/>
        </p:nvSpPr>
        <p:spPr>
          <a:xfrm>
            <a:off x="40469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3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40"/>
          <p:cNvSpPr/>
          <p:nvPr/>
        </p:nvSpPr>
        <p:spPr>
          <a:xfrm>
            <a:off x="57995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4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40"/>
          <p:cNvSpPr/>
          <p:nvPr/>
        </p:nvSpPr>
        <p:spPr>
          <a:xfrm>
            <a:off x="76283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5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40"/>
          <p:cNvSpPr/>
          <p:nvPr/>
        </p:nvSpPr>
        <p:spPr>
          <a:xfrm>
            <a:off x="950362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6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40"/>
          <p:cNvSpPr txBox="1"/>
          <p:nvPr/>
        </p:nvSpPr>
        <p:spPr>
          <a:xfrm>
            <a:off x="4862175" y="6152725"/>
            <a:ext cx="4558200" cy="64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>
                <a:latin typeface="Caveat SemiBold"/>
                <a:ea typeface="Caveat SemiBold"/>
                <a:cs typeface="Caveat SemiBold"/>
                <a:sym typeface="Caveat SemiBold"/>
              </a:rPr>
              <a:t>Назовите </a:t>
            </a:r>
            <a:r>
              <a:rPr b="1" lang="ru-RU" sz="3000">
                <a:solidFill>
                  <a:schemeClr val="accent6"/>
                </a:solidFill>
                <a:latin typeface="Caveat"/>
                <a:ea typeface="Caveat"/>
                <a:cs typeface="Caveat"/>
                <a:sym typeface="Caveat"/>
              </a:rPr>
              <a:t>этот Датасет</a:t>
            </a:r>
            <a:r>
              <a:rPr lang="ru-RU" sz="3000">
                <a:latin typeface="Caveat SemiBold"/>
                <a:ea typeface="Caveat SemiBold"/>
                <a:cs typeface="Caveat SemiBold"/>
                <a:sym typeface="Caveat SemiBold"/>
              </a:rPr>
              <a:t> </a:t>
            </a:r>
            <a:endParaRPr sz="3000"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75000"/>
          </a:blip>
          <a:stretch>
            <a:fillRect/>
          </a:stretch>
        </a:blip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4" name="Google Shape;594;p41"/>
          <p:cNvGrpSpPr/>
          <p:nvPr/>
        </p:nvGrpSpPr>
        <p:grpSpPr>
          <a:xfrm>
            <a:off x="1159775" y="1294477"/>
            <a:ext cx="117300" cy="1901175"/>
            <a:chOff x="6037291" y="2439787"/>
            <a:chExt cx="117300" cy="4601100"/>
          </a:xfrm>
        </p:grpSpPr>
        <p:sp>
          <p:nvSpPr>
            <p:cNvPr id="595" name="Google Shape;595;p41"/>
            <p:cNvSpPr/>
            <p:nvPr/>
          </p:nvSpPr>
          <p:spPr>
            <a:xfrm>
              <a:off x="6037291" y="2439787"/>
              <a:ext cx="117300" cy="46011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41"/>
            <p:cNvSpPr/>
            <p:nvPr/>
          </p:nvSpPr>
          <p:spPr>
            <a:xfrm>
              <a:off x="6037291" y="2439787"/>
              <a:ext cx="117300" cy="4601100"/>
            </a:xfrm>
            <a:prstGeom prst="roundRect">
              <a:avLst>
                <a:gd fmla="val 50000" name="adj"/>
              </a:avLst>
            </a:prstGeom>
            <a:solidFill>
              <a:schemeClr val="lt1">
                <a:alpha val="89410"/>
              </a:schemeClr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365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7" name="Google Shape;597;p41"/>
          <p:cNvGrpSpPr/>
          <p:nvPr/>
        </p:nvGrpSpPr>
        <p:grpSpPr>
          <a:xfrm>
            <a:off x="1160500" y="3353469"/>
            <a:ext cx="117300" cy="1662377"/>
            <a:chOff x="6037291" y="2439787"/>
            <a:chExt cx="117300" cy="4601100"/>
          </a:xfrm>
        </p:grpSpPr>
        <p:sp>
          <p:nvSpPr>
            <p:cNvPr id="598" name="Google Shape;598;p41"/>
            <p:cNvSpPr/>
            <p:nvPr/>
          </p:nvSpPr>
          <p:spPr>
            <a:xfrm>
              <a:off x="6037291" y="2439787"/>
              <a:ext cx="117300" cy="46011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41"/>
            <p:cNvSpPr/>
            <p:nvPr/>
          </p:nvSpPr>
          <p:spPr>
            <a:xfrm>
              <a:off x="6037291" y="2439787"/>
              <a:ext cx="117300" cy="4601100"/>
            </a:xfrm>
            <a:prstGeom prst="roundRect">
              <a:avLst>
                <a:gd fmla="val 50000" name="adj"/>
              </a:avLst>
            </a:prstGeom>
            <a:solidFill>
              <a:schemeClr val="lt1">
                <a:alpha val="89410"/>
              </a:schemeClr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365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0" name="Google Shape;600;p41"/>
          <p:cNvGrpSpPr/>
          <p:nvPr/>
        </p:nvGrpSpPr>
        <p:grpSpPr>
          <a:xfrm>
            <a:off x="1160501" y="5345071"/>
            <a:ext cx="117300" cy="646455"/>
            <a:chOff x="6037291" y="2439787"/>
            <a:chExt cx="117300" cy="4601100"/>
          </a:xfrm>
        </p:grpSpPr>
        <p:sp>
          <p:nvSpPr>
            <p:cNvPr id="601" name="Google Shape;601;p41"/>
            <p:cNvSpPr/>
            <p:nvPr/>
          </p:nvSpPr>
          <p:spPr>
            <a:xfrm>
              <a:off x="6037291" y="2439787"/>
              <a:ext cx="117300" cy="4601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F8F9FA"/>
                </a:gs>
                <a:gs pos="100000">
                  <a:srgbClr val="76318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41"/>
            <p:cNvSpPr/>
            <p:nvPr/>
          </p:nvSpPr>
          <p:spPr>
            <a:xfrm>
              <a:off x="6037291" y="2439787"/>
              <a:ext cx="117300" cy="4601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F8F9FA">
                    <a:alpha val="89410"/>
                  </a:srgbClr>
                </a:gs>
                <a:gs pos="100000">
                  <a:srgbClr val="763186">
                    <a:alpha val="89410"/>
                  </a:srgbClr>
                </a:gs>
              </a:gsLst>
              <a:lin ang="0" scaled="0"/>
            </a:gra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365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3" name="Google Shape;603;p41"/>
          <p:cNvGrpSpPr/>
          <p:nvPr/>
        </p:nvGrpSpPr>
        <p:grpSpPr>
          <a:xfrm>
            <a:off x="987427" y="1143099"/>
            <a:ext cx="463797" cy="463797"/>
            <a:chOff x="2147546" y="2289378"/>
            <a:chExt cx="2279100" cy="2279100"/>
          </a:xfrm>
        </p:grpSpPr>
        <p:sp>
          <p:nvSpPr>
            <p:cNvPr id="604" name="Google Shape;604;p41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gradFill>
              <a:gsLst>
                <a:gs pos="0">
                  <a:srgbClr val="F8F9FA"/>
                </a:gs>
                <a:gs pos="100000">
                  <a:srgbClr val="763186"/>
                </a:gs>
              </a:gsLst>
              <a:lin ang="0" scaled="0"/>
            </a:gradFill>
            <a:ln>
              <a:noFill/>
            </a:ln>
            <a:effectLst>
              <a:outerShdw blurRad="127000" rotWithShape="0" algn="tr" dir="8100000" dist="127000">
                <a:schemeClr val="dk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41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gradFill>
              <a:gsLst>
                <a:gs pos="0">
                  <a:srgbClr val="F8F9FA"/>
                </a:gs>
                <a:gs pos="100000">
                  <a:srgbClr val="763186"/>
                </a:gs>
              </a:gsLst>
              <a:lin ang="0" scaled="0"/>
            </a:gradFill>
            <a:ln>
              <a:noFill/>
            </a:ln>
            <a:effectLst>
              <a:outerShdw blurRad="190500" rotWithShape="0" algn="bl" dir="18900000" dist="1905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41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gradFill>
              <a:gsLst>
                <a:gs pos="0">
                  <a:srgbClr val="F8F9FA"/>
                </a:gs>
                <a:gs pos="100000">
                  <a:srgbClr val="76318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7" name="Google Shape;607;p41"/>
          <p:cNvGrpSpPr/>
          <p:nvPr/>
        </p:nvGrpSpPr>
        <p:grpSpPr>
          <a:xfrm>
            <a:off x="987427" y="3287126"/>
            <a:ext cx="463797" cy="463797"/>
            <a:chOff x="2147546" y="2289378"/>
            <a:chExt cx="2279100" cy="2279100"/>
          </a:xfrm>
        </p:grpSpPr>
        <p:sp>
          <p:nvSpPr>
            <p:cNvPr id="608" name="Google Shape;608;p41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gradFill>
              <a:gsLst>
                <a:gs pos="0">
                  <a:srgbClr val="F8F9FA"/>
                </a:gs>
                <a:gs pos="100000">
                  <a:srgbClr val="00D29D"/>
                </a:gs>
              </a:gsLst>
              <a:lin ang="0" scaled="0"/>
            </a:gradFill>
            <a:ln>
              <a:noFill/>
            </a:ln>
            <a:effectLst>
              <a:outerShdw blurRad="127000" rotWithShape="0" algn="tr" dir="8100000" dist="127000">
                <a:schemeClr val="dk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41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gradFill>
              <a:gsLst>
                <a:gs pos="0">
                  <a:srgbClr val="F8F9FA"/>
                </a:gs>
                <a:gs pos="100000">
                  <a:srgbClr val="00D29D"/>
                </a:gs>
              </a:gsLst>
              <a:lin ang="0" scaled="0"/>
            </a:gradFill>
            <a:ln>
              <a:noFill/>
            </a:ln>
            <a:effectLst>
              <a:outerShdw blurRad="190500" rotWithShape="0" algn="bl" dir="18900000" dist="1905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41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gradFill>
              <a:gsLst>
                <a:gs pos="0">
                  <a:srgbClr val="F8F9FA"/>
                </a:gs>
                <a:gs pos="100000">
                  <a:srgbClr val="00D29D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1" name="Google Shape;611;p41"/>
          <p:cNvGrpSpPr/>
          <p:nvPr/>
        </p:nvGrpSpPr>
        <p:grpSpPr>
          <a:xfrm>
            <a:off x="987427" y="5050153"/>
            <a:ext cx="463797" cy="463797"/>
            <a:chOff x="2147546" y="2289378"/>
            <a:chExt cx="2279100" cy="2279100"/>
          </a:xfrm>
        </p:grpSpPr>
        <p:sp>
          <p:nvSpPr>
            <p:cNvPr id="612" name="Google Shape;612;p41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gradFill>
              <a:gsLst>
                <a:gs pos="0">
                  <a:srgbClr val="F8F9FA"/>
                </a:gs>
                <a:gs pos="100000">
                  <a:srgbClr val="763186"/>
                </a:gs>
              </a:gsLst>
              <a:lin ang="0" scaled="0"/>
            </a:gradFill>
            <a:ln>
              <a:noFill/>
            </a:ln>
            <a:effectLst>
              <a:outerShdw blurRad="127000" rotWithShape="0" algn="tr" dir="8100000" dist="127000">
                <a:schemeClr val="dk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41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gradFill>
              <a:gsLst>
                <a:gs pos="0">
                  <a:srgbClr val="F8F9FA"/>
                </a:gs>
                <a:gs pos="100000">
                  <a:srgbClr val="763186"/>
                </a:gs>
              </a:gsLst>
              <a:lin ang="0" scaled="0"/>
            </a:gradFill>
            <a:ln>
              <a:noFill/>
            </a:ln>
            <a:effectLst>
              <a:outerShdw blurRad="190500" rotWithShape="0" algn="bl" dir="18900000" dist="1905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41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gradFill>
              <a:gsLst>
                <a:gs pos="0">
                  <a:srgbClr val="F8F9FA"/>
                </a:gs>
                <a:gs pos="100000">
                  <a:srgbClr val="76318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5" name="Google Shape;615;p41"/>
          <p:cNvSpPr/>
          <p:nvPr/>
        </p:nvSpPr>
        <p:spPr>
          <a:xfrm>
            <a:off x="1653800" y="1064525"/>
            <a:ext cx="9830700" cy="1477500"/>
          </a:xfrm>
          <a:prstGeom prst="roundRect">
            <a:avLst>
              <a:gd fmla="val 9047" name="adj"/>
            </a:avLst>
          </a:prstGeom>
          <a:gradFill>
            <a:gsLst>
              <a:gs pos="0">
                <a:srgbClr val="F8F9FA">
                  <a:alpha val="89410"/>
                </a:srgbClr>
              </a:gs>
              <a:gs pos="100000">
                <a:srgbClr val="763186">
                  <a:alpha val="89410"/>
                </a:srgbClr>
              </a:gs>
            </a:gsLst>
            <a:lin ang="0" scaled="0"/>
          </a:gradFill>
          <a:ln>
            <a:noFill/>
          </a:ln>
          <a:effectLst>
            <a:outerShdw blurRad="12700" rotWithShape="0" algn="bl" dir="18900000" dist="12700">
              <a:schemeClr val="dk2">
                <a:alpha val="2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41"/>
          <p:cNvSpPr/>
          <p:nvPr/>
        </p:nvSpPr>
        <p:spPr>
          <a:xfrm>
            <a:off x="1619775" y="4766975"/>
            <a:ext cx="9864600" cy="1404000"/>
          </a:xfrm>
          <a:prstGeom prst="roundRect">
            <a:avLst>
              <a:gd fmla="val 9047" name="adj"/>
            </a:avLst>
          </a:prstGeom>
          <a:gradFill>
            <a:gsLst>
              <a:gs pos="0">
                <a:srgbClr val="F8F9FA"/>
              </a:gs>
              <a:gs pos="100000">
                <a:srgbClr val="763186"/>
              </a:gs>
            </a:gsLst>
            <a:lin ang="0" scaled="0"/>
          </a:gradFill>
          <a:ln>
            <a:noFill/>
          </a:ln>
          <a:effectLst>
            <a:outerShdw blurRad="12700" rotWithShape="0" algn="bl" dir="18900000" dist="12700">
              <a:schemeClr val="dk2">
                <a:alpha val="2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41"/>
          <p:cNvSpPr/>
          <p:nvPr/>
        </p:nvSpPr>
        <p:spPr>
          <a:xfrm>
            <a:off x="1653800" y="2739500"/>
            <a:ext cx="9830700" cy="1811700"/>
          </a:xfrm>
          <a:prstGeom prst="roundRect">
            <a:avLst>
              <a:gd fmla="val 9047" name="adj"/>
            </a:avLst>
          </a:prstGeom>
          <a:gradFill>
            <a:gsLst>
              <a:gs pos="0">
                <a:srgbClr val="F8F9FA"/>
              </a:gs>
              <a:gs pos="100000">
                <a:srgbClr val="00D29D"/>
              </a:gs>
            </a:gsLst>
            <a:lin ang="0" scaled="0"/>
          </a:gradFill>
          <a:ln>
            <a:noFill/>
          </a:ln>
          <a:effectLst>
            <a:outerShdw blurRad="101600" rotWithShape="0" algn="tl" dir="2700000" dist="88900">
              <a:srgbClr val="000000">
                <a:alpha val="29409"/>
              </a:srgbClr>
            </a:outerShdw>
          </a:effectLst>
        </p:spPr>
        <p:txBody>
          <a:bodyPr anchorCtr="0" anchor="ctr" bIns="38075" lIns="76150" spcFirstLastPara="1" rIns="76150" wrap="square" tIns="380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618" name="Google Shape;618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4750" y="1289325"/>
            <a:ext cx="9505575" cy="1082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19" name="Google Shape;619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6375" y="2887375"/>
            <a:ext cx="9505575" cy="147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20" name="Google Shape;620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6375" y="4950696"/>
            <a:ext cx="9505575" cy="108275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41"/>
          <p:cNvSpPr txBox="1"/>
          <p:nvPr/>
        </p:nvSpPr>
        <p:spPr>
          <a:xfrm>
            <a:off x="1925400" y="1339325"/>
            <a:ext cx="9154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200">
                <a:solidFill>
                  <a:schemeClr val="accent5"/>
                </a:solidFill>
                <a:latin typeface="Caveat"/>
                <a:ea typeface="Caveat"/>
                <a:cs typeface="Caveat"/>
                <a:sym typeface="Caveat"/>
              </a:rPr>
              <a:t>ОНА</a:t>
            </a:r>
            <a:r>
              <a:rPr b="1" lang="ru-RU" sz="3200">
                <a:solidFill>
                  <a:srgbClr val="1F1F1F"/>
                </a:solidFill>
                <a:latin typeface="Caveat"/>
                <a:ea typeface="Caveat"/>
                <a:cs typeface="Caveat"/>
                <a:sym typeface="Caveat"/>
              </a:rPr>
              <a:t>  всегда позитивна </a:t>
            </a:r>
            <a:endParaRPr sz="3200">
              <a:solidFill>
                <a:srgbClr val="1F1F1F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  <p:sp>
        <p:nvSpPr>
          <p:cNvPr id="622" name="Google Shape;622;p41"/>
          <p:cNvSpPr txBox="1"/>
          <p:nvPr/>
        </p:nvSpPr>
        <p:spPr>
          <a:xfrm>
            <a:off x="1973025" y="3107128"/>
            <a:ext cx="9154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accent5"/>
                </a:solidFill>
                <a:latin typeface="Caveat"/>
                <a:ea typeface="Caveat"/>
                <a:cs typeface="Caveat"/>
                <a:sym typeface="Caveat"/>
              </a:rPr>
              <a:t>ОНА</a:t>
            </a:r>
            <a:r>
              <a:rPr b="1" lang="ru-RU" sz="3000">
                <a:solidFill>
                  <a:srgbClr val="1F1F1F"/>
                </a:solidFill>
                <a:latin typeface="Caveat"/>
                <a:ea typeface="Caveat"/>
                <a:cs typeface="Caveat"/>
                <a:sym typeface="Caveat"/>
              </a:rPr>
              <a:t>, описывающая совпавшие дни рождения, достигнет своего максимума, если в комнате наберется не менее 367 человек</a:t>
            </a:r>
            <a:endParaRPr sz="3000">
              <a:solidFill>
                <a:srgbClr val="1F1F1F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  <p:sp>
        <p:nvSpPr>
          <p:cNvPr id="623" name="Google Shape;623;p41"/>
          <p:cNvSpPr txBox="1"/>
          <p:nvPr/>
        </p:nvSpPr>
        <p:spPr>
          <a:xfrm>
            <a:off x="2031150" y="4930100"/>
            <a:ext cx="9348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-RU" sz="3200">
                <a:solidFill>
                  <a:srgbClr val="333333"/>
                </a:solidFill>
                <a:latin typeface="Caveat"/>
                <a:ea typeface="Caveat"/>
                <a:cs typeface="Caveat"/>
                <a:sym typeface="Caveat"/>
              </a:rPr>
              <a:t>Когда хотят продемонстрировать </a:t>
            </a:r>
            <a:r>
              <a:rPr b="1" lang="ru-RU" sz="3200">
                <a:solidFill>
                  <a:schemeClr val="accent5"/>
                </a:solidFill>
                <a:latin typeface="Caveat"/>
                <a:ea typeface="Caveat"/>
                <a:cs typeface="Caveat"/>
                <a:sym typeface="Caveat"/>
              </a:rPr>
              <a:t>ЕЁ</a:t>
            </a:r>
            <a:r>
              <a:rPr b="1" lang="ru-RU" sz="3200">
                <a:solidFill>
                  <a:srgbClr val="333333"/>
                </a:solidFill>
                <a:latin typeface="Caveat"/>
                <a:ea typeface="Caveat"/>
                <a:cs typeface="Caveat"/>
                <a:sym typeface="Caveat"/>
              </a:rPr>
              <a:t> парадоксы, вспоминают задачу Монти Холла  и ошибку Монте Карло</a:t>
            </a:r>
            <a:endParaRPr b="1" sz="3400">
              <a:solidFill>
                <a:srgbClr val="333333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accent5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24" name="Google Shape;624;p41"/>
          <p:cNvSpPr/>
          <p:nvPr/>
        </p:nvSpPr>
        <p:spPr>
          <a:xfrm>
            <a:off x="249675" y="295200"/>
            <a:ext cx="11436600" cy="399600"/>
          </a:xfrm>
          <a:prstGeom prst="roundRect">
            <a:avLst>
              <a:gd fmla="val 50000" name="adj"/>
            </a:avLst>
          </a:prstGeom>
          <a:solidFill>
            <a:schemeClr val="lt1">
              <a:alpha val="89410"/>
            </a:schemeClr>
          </a:solidFill>
          <a:ln cap="flat" cmpd="sng" w="9525">
            <a:solidFill>
              <a:schemeClr val="lt2">
                <a:alpha val="4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41"/>
          <p:cNvGrpSpPr/>
          <p:nvPr/>
        </p:nvGrpSpPr>
        <p:grpSpPr>
          <a:xfrm>
            <a:off x="554475" y="296775"/>
            <a:ext cx="1573500" cy="399600"/>
            <a:chOff x="1143001" y="3353745"/>
            <a:chExt cx="1573500" cy="399600"/>
          </a:xfrm>
        </p:grpSpPr>
        <p:sp>
          <p:nvSpPr>
            <p:cNvPr id="626" name="Google Shape;626;p41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  <a:effectLst>
              <a:outerShdw blurRad="127000" rotWithShape="0" algn="tr" dir="8100000" dist="127000">
                <a:schemeClr val="dk1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627" name="Google Shape;627;p41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  <a:effectLst>
              <a:outerShdw blurRad="127000" rotWithShape="0" algn="bl" dir="18900000" dist="127000">
                <a:schemeClr val="lt2">
                  <a:alpha val="6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628" name="Google Shape;628;p41"/>
            <p:cNvSpPr/>
            <p:nvPr/>
          </p:nvSpPr>
          <p:spPr>
            <a:xfrm>
              <a:off x="1143001" y="3353745"/>
              <a:ext cx="1573500" cy="399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800">
                  <a:solidFill>
                    <a:srgbClr val="FFFFFF"/>
                  </a:solidFill>
                  <a:latin typeface="Golos Text"/>
                  <a:ea typeface="Golos Text"/>
                  <a:cs typeface="Golos Text"/>
                  <a:sym typeface="Golos Text"/>
                </a:rPr>
                <a:t>Вопрос 1</a:t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9" name="Google Shape;629;p41"/>
          <p:cNvSpPr/>
          <p:nvPr/>
        </p:nvSpPr>
        <p:spPr>
          <a:xfrm>
            <a:off x="22943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2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41"/>
          <p:cNvSpPr/>
          <p:nvPr/>
        </p:nvSpPr>
        <p:spPr>
          <a:xfrm>
            <a:off x="40469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3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41"/>
          <p:cNvSpPr/>
          <p:nvPr/>
        </p:nvSpPr>
        <p:spPr>
          <a:xfrm>
            <a:off x="57995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4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41"/>
          <p:cNvSpPr/>
          <p:nvPr/>
        </p:nvSpPr>
        <p:spPr>
          <a:xfrm>
            <a:off x="76283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5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41"/>
          <p:cNvSpPr/>
          <p:nvPr/>
        </p:nvSpPr>
        <p:spPr>
          <a:xfrm>
            <a:off x="950362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6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41"/>
          <p:cNvSpPr txBox="1"/>
          <p:nvPr/>
        </p:nvSpPr>
        <p:spPr>
          <a:xfrm>
            <a:off x="4862175" y="6152725"/>
            <a:ext cx="2210400" cy="64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>
                <a:latin typeface="Caveat SemiBold"/>
                <a:ea typeface="Caveat SemiBold"/>
                <a:cs typeface="Caveat SemiBold"/>
                <a:sym typeface="Caveat SemiBold"/>
              </a:rPr>
              <a:t>Назовите </a:t>
            </a:r>
            <a:r>
              <a:rPr b="1" lang="ru-RU" sz="3000">
                <a:solidFill>
                  <a:schemeClr val="accent6"/>
                </a:solidFill>
                <a:latin typeface="Caveat"/>
                <a:ea typeface="Caveat"/>
                <a:cs typeface="Caveat"/>
                <a:sym typeface="Caveat"/>
              </a:rPr>
              <a:t>ЕЁ</a:t>
            </a:r>
            <a:r>
              <a:rPr lang="ru-RU" sz="3000">
                <a:latin typeface="Caveat SemiBold"/>
                <a:ea typeface="Caveat SemiBold"/>
                <a:cs typeface="Caveat SemiBold"/>
                <a:sym typeface="Caveat SemiBold"/>
              </a:rPr>
              <a:t> </a:t>
            </a:r>
            <a:endParaRPr sz="3000"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75000"/>
          </a:blip>
          <a:stretch>
            <a:fillRect/>
          </a:stretch>
        </a:blipFill>
      </p:bgPr>
    </p:bg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9" name="Google Shape;639;p42"/>
          <p:cNvGrpSpPr/>
          <p:nvPr/>
        </p:nvGrpSpPr>
        <p:grpSpPr>
          <a:xfrm>
            <a:off x="2356549" y="3463483"/>
            <a:ext cx="2570335" cy="1360765"/>
            <a:chOff x="2356549" y="3463483"/>
            <a:chExt cx="2570335" cy="1360765"/>
          </a:xfrm>
        </p:grpSpPr>
        <p:sp>
          <p:nvSpPr>
            <p:cNvPr id="640" name="Google Shape;640;p42"/>
            <p:cNvSpPr/>
            <p:nvPr/>
          </p:nvSpPr>
          <p:spPr>
            <a:xfrm>
              <a:off x="2356549" y="3463483"/>
              <a:ext cx="2570335" cy="1360765"/>
            </a:xfrm>
            <a:custGeom>
              <a:rect b="b" l="l" r="r" t="t"/>
              <a:pathLst>
                <a:path extrusionOk="0" h="431" w="817">
                  <a:moveTo>
                    <a:pt x="20" y="431"/>
                  </a:moveTo>
                  <a:cubicBezTo>
                    <a:pt x="9" y="431"/>
                    <a:pt x="0" y="422"/>
                    <a:pt x="0" y="411"/>
                  </a:cubicBezTo>
                  <a:cubicBezTo>
                    <a:pt x="0" y="302"/>
                    <a:pt x="42" y="199"/>
                    <a:pt x="119" y="121"/>
                  </a:cubicBezTo>
                  <a:cubicBezTo>
                    <a:pt x="195" y="44"/>
                    <a:pt x="298" y="1"/>
                    <a:pt x="407" y="0"/>
                  </a:cubicBezTo>
                  <a:cubicBezTo>
                    <a:pt x="408" y="0"/>
                    <a:pt x="408" y="0"/>
                    <a:pt x="409" y="0"/>
                  </a:cubicBezTo>
                  <a:cubicBezTo>
                    <a:pt x="633" y="0"/>
                    <a:pt x="816" y="182"/>
                    <a:pt x="817" y="407"/>
                  </a:cubicBezTo>
                  <a:cubicBezTo>
                    <a:pt x="817" y="409"/>
                    <a:pt x="817" y="409"/>
                    <a:pt x="817" y="409"/>
                  </a:cubicBezTo>
                  <a:cubicBezTo>
                    <a:pt x="817" y="420"/>
                    <a:pt x="808" y="429"/>
                    <a:pt x="797" y="429"/>
                  </a:cubicBezTo>
                  <a:cubicBezTo>
                    <a:pt x="786" y="429"/>
                    <a:pt x="777" y="420"/>
                    <a:pt x="777" y="409"/>
                  </a:cubicBezTo>
                  <a:cubicBezTo>
                    <a:pt x="777" y="407"/>
                    <a:pt x="777" y="407"/>
                    <a:pt x="777" y="407"/>
                  </a:cubicBezTo>
                  <a:cubicBezTo>
                    <a:pt x="776" y="205"/>
                    <a:pt x="611" y="40"/>
                    <a:pt x="409" y="40"/>
                  </a:cubicBezTo>
                  <a:cubicBezTo>
                    <a:pt x="408" y="40"/>
                    <a:pt x="408" y="40"/>
                    <a:pt x="407" y="40"/>
                  </a:cubicBezTo>
                  <a:cubicBezTo>
                    <a:pt x="309" y="41"/>
                    <a:pt x="216" y="80"/>
                    <a:pt x="147" y="150"/>
                  </a:cubicBezTo>
                  <a:cubicBezTo>
                    <a:pt x="78" y="219"/>
                    <a:pt x="40" y="312"/>
                    <a:pt x="40" y="410"/>
                  </a:cubicBezTo>
                  <a:cubicBezTo>
                    <a:pt x="40" y="422"/>
                    <a:pt x="31" y="431"/>
                    <a:pt x="20" y="431"/>
                  </a:cubicBezTo>
                  <a:cubicBezTo>
                    <a:pt x="20" y="431"/>
                    <a:pt x="20" y="431"/>
                    <a:pt x="20" y="43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42"/>
            <p:cNvSpPr/>
            <p:nvPr/>
          </p:nvSpPr>
          <p:spPr>
            <a:xfrm>
              <a:off x="2356549" y="3463483"/>
              <a:ext cx="2570335" cy="1360765"/>
            </a:xfrm>
            <a:custGeom>
              <a:rect b="b" l="l" r="r" t="t"/>
              <a:pathLst>
                <a:path extrusionOk="0" h="431" w="817">
                  <a:moveTo>
                    <a:pt x="20" y="431"/>
                  </a:moveTo>
                  <a:cubicBezTo>
                    <a:pt x="9" y="431"/>
                    <a:pt x="0" y="422"/>
                    <a:pt x="0" y="411"/>
                  </a:cubicBezTo>
                  <a:cubicBezTo>
                    <a:pt x="0" y="302"/>
                    <a:pt x="42" y="199"/>
                    <a:pt x="119" y="121"/>
                  </a:cubicBezTo>
                  <a:cubicBezTo>
                    <a:pt x="195" y="44"/>
                    <a:pt x="298" y="1"/>
                    <a:pt x="407" y="0"/>
                  </a:cubicBezTo>
                  <a:cubicBezTo>
                    <a:pt x="408" y="0"/>
                    <a:pt x="408" y="0"/>
                    <a:pt x="409" y="0"/>
                  </a:cubicBezTo>
                  <a:cubicBezTo>
                    <a:pt x="633" y="0"/>
                    <a:pt x="816" y="182"/>
                    <a:pt x="817" y="407"/>
                  </a:cubicBezTo>
                  <a:cubicBezTo>
                    <a:pt x="817" y="409"/>
                    <a:pt x="817" y="409"/>
                    <a:pt x="817" y="409"/>
                  </a:cubicBezTo>
                  <a:cubicBezTo>
                    <a:pt x="817" y="420"/>
                    <a:pt x="808" y="429"/>
                    <a:pt x="797" y="429"/>
                  </a:cubicBezTo>
                  <a:cubicBezTo>
                    <a:pt x="786" y="429"/>
                    <a:pt x="777" y="420"/>
                    <a:pt x="777" y="409"/>
                  </a:cubicBezTo>
                  <a:cubicBezTo>
                    <a:pt x="777" y="407"/>
                    <a:pt x="777" y="407"/>
                    <a:pt x="777" y="407"/>
                  </a:cubicBezTo>
                  <a:cubicBezTo>
                    <a:pt x="776" y="205"/>
                    <a:pt x="611" y="40"/>
                    <a:pt x="409" y="40"/>
                  </a:cubicBezTo>
                  <a:cubicBezTo>
                    <a:pt x="408" y="40"/>
                    <a:pt x="408" y="40"/>
                    <a:pt x="407" y="40"/>
                  </a:cubicBezTo>
                  <a:cubicBezTo>
                    <a:pt x="309" y="41"/>
                    <a:pt x="216" y="80"/>
                    <a:pt x="147" y="150"/>
                  </a:cubicBezTo>
                  <a:cubicBezTo>
                    <a:pt x="78" y="219"/>
                    <a:pt x="40" y="312"/>
                    <a:pt x="40" y="410"/>
                  </a:cubicBezTo>
                  <a:cubicBezTo>
                    <a:pt x="40" y="422"/>
                    <a:pt x="31" y="431"/>
                    <a:pt x="20" y="431"/>
                  </a:cubicBezTo>
                  <a:cubicBezTo>
                    <a:pt x="20" y="431"/>
                    <a:pt x="20" y="431"/>
                    <a:pt x="20" y="431"/>
                  </a:cubicBezTo>
                  <a:close/>
                </a:path>
              </a:pathLst>
            </a:custGeom>
            <a:solidFill>
              <a:schemeClr val="lt1">
                <a:alpha val="89410"/>
              </a:schemeClr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365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2" name="Google Shape;642;p42"/>
          <p:cNvGrpSpPr/>
          <p:nvPr/>
        </p:nvGrpSpPr>
        <p:grpSpPr>
          <a:xfrm>
            <a:off x="4823432" y="4714167"/>
            <a:ext cx="2558398" cy="1343524"/>
            <a:chOff x="4823432" y="4714167"/>
            <a:chExt cx="2558398" cy="1343524"/>
          </a:xfrm>
        </p:grpSpPr>
        <p:sp>
          <p:nvSpPr>
            <p:cNvPr id="643" name="Google Shape;643;p42"/>
            <p:cNvSpPr/>
            <p:nvPr/>
          </p:nvSpPr>
          <p:spPr>
            <a:xfrm>
              <a:off x="4823432" y="4714167"/>
              <a:ext cx="2558397" cy="1343524"/>
            </a:xfrm>
            <a:custGeom>
              <a:rect b="b" l="l" r="r" t="t"/>
              <a:pathLst>
                <a:path extrusionOk="0" h="426" w="813">
                  <a:moveTo>
                    <a:pt x="405" y="426"/>
                  </a:moveTo>
                  <a:cubicBezTo>
                    <a:pt x="404" y="426"/>
                    <a:pt x="403" y="426"/>
                    <a:pt x="403" y="426"/>
                  </a:cubicBezTo>
                  <a:cubicBezTo>
                    <a:pt x="203" y="425"/>
                    <a:pt x="35" y="281"/>
                    <a:pt x="2" y="85"/>
                  </a:cubicBezTo>
                  <a:cubicBezTo>
                    <a:pt x="0" y="74"/>
                    <a:pt x="8" y="64"/>
                    <a:pt x="18" y="62"/>
                  </a:cubicBezTo>
                  <a:cubicBezTo>
                    <a:pt x="29" y="60"/>
                    <a:pt x="40" y="68"/>
                    <a:pt x="41" y="78"/>
                  </a:cubicBezTo>
                  <a:cubicBezTo>
                    <a:pt x="71" y="256"/>
                    <a:pt x="223" y="385"/>
                    <a:pt x="403" y="386"/>
                  </a:cubicBezTo>
                  <a:cubicBezTo>
                    <a:pt x="403" y="386"/>
                    <a:pt x="404" y="386"/>
                    <a:pt x="405" y="386"/>
                  </a:cubicBezTo>
                  <a:cubicBezTo>
                    <a:pt x="607" y="386"/>
                    <a:pt x="772" y="222"/>
                    <a:pt x="773" y="19"/>
                  </a:cubicBezTo>
                  <a:cubicBezTo>
                    <a:pt x="773" y="8"/>
                    <a:pt x="782" y="0"/>
                    <a:pt x="793" y="0"/>
                  </a:cubicBezTo>
                  <a:cubicBezTo>
                    <a:pt x="793" y="0"/>
                    <a:pt x="793" y="0"/>
                    <a:pt x="793" y="0"/>
                  </a:cubicBezTo>
                  <a:cubicBezTo>
                    <a:pt x="804" y="0"/>
                    <a:pt x="813" y="9"/>
                    <a:pt x="813" y="20"/>
                  </a:cubicBezTo>
                  <a:cubicBezTo>
                    <a:pt x="812" y="244"/>
                    <a:pt x="629" y="426"/>
                    <a:pt x="405" y="4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42"/>
            <p:cNvSpPr/>
            <p:nvPr/>
          </p:nvSpPr>
          <p:spPr>
            <a:xfrm>
              <a:off x="4823433" y="4714167"/>
              <a:ext cx="2558397" cy="1343524"/>
            </a:xfrm>
            <a:custGeom>
              <a:rect b="b" l="l" r="r" t="t"/>
              <a:pathLst>
                <a:path extrusionOk="0" h="426" w="813">
                  <a:moveTo>
                    <a:pt x="405" y="426"/>
                  </a:moveTo>
                  <a:cubicBezTo>
                    <a:pt x="404" y="426"/>
                    <a:pt x="403" y="426"/>
                    <a:pt x="403" y="426"/>
                  </a:cubicBezTo>
                  <a:cubicBezTo>
                    <a:pt x="203" y="425"/>
                    <a:pt x="35" y="281"/>
                    <a:pt x="2" y="85"/>
                  </a:cubicBezTo>
                  <a:cubicBezTo>
                    <a:pt x="0" y="74"/>
                    <a:pt x="8" y="64"/>
                    <a:pt x="18" y="62"/>
                  </a:cubicBezTo>
                  <a:cubicBezTo>
                    <a:pt x="29" y="60"/>
                    <a:pt x="40" y="68"/>
                    <a:pt x="41" y="78"/>
                  </a:cubicBezTo>
                  <a:cubicBezTo>
                    <a:pt x="71" y="256"/>
                    <a:pt x="223" y="385"/>
                    <a:pt x="403" y="386"/>
                  </a:cubicBezTo>
                  <a:cubicBezTo>
                    <a:pt x="403" y="386"/>
                    <a:pt x="404" y="386"/>
                    <a:pt x="405" y="386"/>
                  </a:cubicBezTo>
                  <a:cubicBezTo>
                    <a:pt x="607" y="386"/>
                    <a:pt x="772" y="222"/>
                    <a:pt x="773" y="19"/>
                  </a:cubicBezTo>
                  <a:cubicBezTo>
                    <a:pt x="773" y="8"/>
                    <a:pt x="782" y="0"/>
                    <a:pt x="793" y="0"/>
                  </a:cubicBezTo>
                  <a:cubicBezTo>
                    <a:pt x="793" y="0"/>
                    <a:pt x="793" y="0"/>
                    <a:pt x="793" y="0"/>
                  </a:cubicBezTo>
                  <a:cubicBezTo>
                    <a:pt x="804" y="0"/>
                    <a:pt x="813" y="9"/>
                    <a:pt x="813" y="20"/>
                  </a:cubicBezTo>
                  <a:cubicBezTo>
                    <a:pt x="812" y="244"/>
                    <a:pt x="629" y="426"/>
                    <a:pt x="405" y="426"/>
                  </a:cubicBezTo>
                  <a:close/>
                </a:path>
              </a:pathLst>
            </a:custGeom>
            <a:solidFill>
              <a:schemeClr val="lt1">
                <a:alpha val="89410"/>
              </a:schemeClr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365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5" name="Google Shape;645;p42"/>
          <p:cNvGrpSpPr/>
          <p:nvPr/>
        </p:nvGrpSpPr>
        <p:grpSpPr>
          <a:xfrm>
            <a:off x="7265117" y="3429000"/>
            <a:ext cx="2561053" cy="1388617"/>
            <a:chOff x="7265117" y="3429000"/>
            <a:chExt cx="2561053" cy="1388617"/>
          </a:xfrm>
        </p:grpSpPr>
        <p:sp>
          <p:nvSpPr>
            <p:cNvPr id="646" name="Google Shape;646;p42"/>
            <p:cNvSpPr/>
            <p:nvPr/>
          </p:nvSpPr>
          <p:spPr>
            <a:xfrm>
              <a:off x="7265117" y="3429000"/>
              <a:ext cx="2561052" cy="1388617"/>
            </a:xfrm>
            <a:custGeom>
              <a:rect b="b" l="l" r="r" t="t"/>
              <a:pathLst>
                <a:path extrusionOk="0" h="440" w="814">
                  <a:moveTo>
                    <a:pt x="794" y="440"/>
                  </a:moveTo>
                  <a:cubicBezTo>
                    <a:pt x="783" y="440"/>
                    <a:pt x="774" y="431"/>
                    <a:pt x="774" y="420"/>
                  </a:cubicBezTo>
                  <a:cubicBezTo>
                    <a:pt x="774" y="238"/>
                    <a:pt x="638" y="82"/>
                    <a:pt x="459" y="55"/>
                  </a:cubicBezTo>
                  <a:cubicBezTo>
                    <a:pt x="361" y="41"/>
                    <a:pt x="264" y="66"/>
                    <a:pt x="185" y="124"/>
                  </a:cubicBezTo>
                  <a:cubicBezTo>
                    <a:pt x="106" y="183"/>
                    <a:pt x="55" y="269"/>
                    <a:pt x="41" y="366"/>
                  </a:cubicBezTo>
                  <a:cubicBezTo>
                    <a:pt x="39" y="377"/>
                    <a:pt x="29" y="385"/>
                    <a:pt x="18" y="383"/>
                  </a:cubicBezTo>
                  <a:cubicBezTo>
                    <a:pt x="7" y="382"/>
                    <a:pt x="0" y="372"/>
                    <a:pt x="1" y="361"/>
                  </a:cubicBezTo>
                  <a:cubicBezTo>
                    <a:pt x="17" y="253"/>
                    <a:pt x="74" y="157"/>
                    <a:pt x="161" y="92"/>
                  </a:cubicBezTo>
                  <a:cubicBezTo>
                    <a:pt x="249" y="27"/>
                    <a:pt x="357" y="0"/>
                    <a:pt x="464" y="16"/>
                  </a:cubicBezTo>
                  <a:cubicBezTo>
                    <a:pt x="561" y="30"/>
                    <a:pt x="650" y="79"/>
                    <a:pt x="714" y="153"/>
                  </a:cubicBezTo>
                  <a:cubicBezTo>
                    <a:pt x="778" y="227"/>
                    <a:pt x="814" y="322"/>
                    <a:pt x="814" y="420"/>
                  </a:cubicBezTo>
                  <a:cubicBezTo>
                    <a:pt x="814" y="431"/>
                    <a:pt x="805" y="440"/>
                    <a:pt x="794" y="4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42"/>
            <p:cNvSpPr/>
            <p:nvPr/>
          </p:nvSpPr>
          <p:spPr>
            <a:xfrm>
              <a:off x="7265118" y="3429000"/>
              <a:ext cx="2561052" cy="1388617"/>
            </a:xfrm>
            <a:custGeom>
              <a:rect b="b" l="l" r="r" t="t"/>
              <a:pathLst>
                <a:path extrusionOk="0" h="440" w="814">
                  <a:moveTo>
                    <a:pt x="794" y="440"/>
                  </a:moveTo>
                  <a:cubicBezTo>
                    <a:pt x="783" y="440"/>
                    <a:pt x="774" y="431"/>
                    <a:pt x="774" y="420"/>
                  </a:cubicBezTo>
                  <a:cubicBezTo>
                    <a:pt x="774" y="238"/>
                    <a:pt x="638" y="82"/>
                    <a:pt x="459" y="55"/>
                  </a:cubicBezTo>
                  <a:cubicBezTo>
                    <a:pt x="361" y="41"/>
                    <a:pt x="264" y="66"/>
                    <a:pt x="185" y="124"/>
                  </a:cubicBezTo>
                  <a:cubicBezTo>
                    <a:pt x="106" y="183"/>
                    <a:pt x="55" y="269"/>
                    <a:pt x="41" y="366"/>
                  </a:cubicBezTo>
                  <a:cubicBezTo>
                    <a:pt x="39" y="377"/>
                    <a:pt x="29" y="385"/>
                    <a:pt x="18" y="383"/>
                  </a:cubicBezTo>
                  <a:cubicBezTo>
                    <a:pt x="7" y="382"/>
                    <a:pt x="0" y="372"/>
                    <a:pt x="1" y="361"/>
                  </a:cubicBezTo>
                  <a:cubicBezTo>
                    <a:pt x="17" y="253"/>
                    <a:pt x="74" y="157"/>
                    <a:pt x="161" y="92"/>
                  </a:cubicBezTo>
                  <a:cubicBezTo>
                    <a:pt x="249" y="27"/>
                    <a:pt x="357" y="0"/>
                    <a:pt x="464" y="16"/>
                  </a:cubicBezTo>
                  <a:cubicBezTo>
                    <a:pt x="561" y="30"/>
                    <a:pt x="650" y="79"/>
                    <a:pt x="714" y="153"/>
                  </a:cubicBezTo>
                  <a:cubicBezTo>
                    <a:pt x="778" y="227"/>
                    <a:pt x="814" y="322"/>
                    <a:pt x="814" y="420"/>
                  </a:cubicBezTo>
                  <a:cubicBezTo>
                    <a:pt x="814" y="431"/>
                    <a:pt x="805" y="440"/>
                    <a:pt x="794" y="440"/>
                  </a:cubicBezTo>
                  <a:close/>
                </a:path>
              </a:pathLst>
            </a:custGeom>
            <a:solidFill>
              <a:schemeClr val="lt1">
                <a:alpha val="89410"/>
              </a:schemeClr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365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8" name="Google Shape;648;p42"/>
          <p:cNvGrpSpPr/>
          <p:nvPr/>
        </p:nvGrpSpPr>
        <p:grpSpPr>
          <a:xfrm>
            <a:off x="7933832" y="3472891"/>
            <a:ext cx="1559901" cy="501840"/>
            <a:chOff x="3208897" y="1702191"/>
            <a:chExt cx="1593850" cy="512762"/>
          </a:xfrm>
        </p:grpSpPr>
        <p:sp>
          <p:nvSpPr>
            <p:cNvPr id="649" name="Google Shape;649;p42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63500" rotWithShape="0" algn="tr" dir="8100000" dist="63500">
                <a:schemeClr val="dk2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42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0800" rotWithShape="0" algn="bl" dir="18900000" dist="38100">
                <a:schemeClr val="lt2">
                  <a:alpha val="49410"/>
                </a:scheme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42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42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rgbClr val="00D29D">
                <a:alpha val="6706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3" name="Google Shape;653;p42"/>
          <p:cNvGrpSpPr/>
          <p:nvPr/>
        </p:nvGrpSpPr>
        <p:grpSpPr>
          <a:xfrm>
            <a:off x="2713192" y="3827440"/>
            <a:ext cx="1845615" cy="1845615"/>
            <a:chOff x="2147546" y="2289378"/>
            <a:chExt cx="2279100" cy="2279100"/>
          </a:xfrm>
        </p:grpSpPr>
        <p:sp>
          <p:nvSpPr>
            <p:cNvPr id="654" name="Google Shape;654;p42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rgbClr val="F1F4F8"/>
            </a:solidFill>
            <a:ln>
              <a:noFill/>
            </a:ln>
            <a:effectLst>
              <a:outerShdw blurRad="76200" rotWithShape="0" algn="tr" dir="8100000" dist="76200">
                <a:schemeClr val="dk2">
                  <a:alpha val="49410"/>
                </a:schemeClr>
              </a:outerShdw>
            </a:effectLst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42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rgbClr val="F1F4F8"/>
            </a:solidFill>
            <a:ln>
              <a:noFill/>
            </a:ln>
            <a:effectLst>
              <a:outerShdw blurRad="76200" rotWithShape="0" algn="bl" dir="18900000" dist="76200">
                <a:schemeClr val="lt2"/>
              </a:outerShdw>
            </a:effectLst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42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42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rgbClr val="F1F4F8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1" lang="ru-RU" sz="4200">
                  <a:solidFill>
                    <a:srgbClr val="763186"/>
                  </a:solidFill>
                  <a:latin typeface="Caveat"/>
                  <a:ea typeface="Caveat"/>
                  <a:cs typeface="Caveat"/>
                  <a:sym typeface="Caveat"/>
                </a:rPr>
                <a:t>7</a:t>
              </a:r>
              <a:r>
                <a:rPr i="1" lang="ru-RU" sz="3700">
                  <a:solidFill>
                    <a:srgbClr val="0B2027"/>
                  </a:solidFill>
                  <a:latin typeface="Caveat Medium"/>
                  <a:ea typeface="Caveat Medium"/>
                  <a:cs typeface="Caveat Medium"/>
                  <a:sym typeface="Caveat Medium"/>
                </a:rPr>
                <a:t> </a:t>
              </a:r>
              <a:r>
                <a:rPr i="1" lang="ru-RU" sz="3500">
                  <a:solidFill>
                    <a:srgbClr val="0B2027"/>
                  </a:solidFill>
                  <a:latin typeface="Caveat Medium"/>
                  <a:ea typeface="Caveat Medium"/>
                  <a:cs typeface="Caveat Medium"/>
                  <a:sym typeface="Caveat Medium"/>
                </a:rPr>
                <a:t>вопросов</a:t>
              </a:r>
              <a:endParaRPr i="1" sz="3200" u="none" cap="none" strike="noStrike">
                <a:solidFill>
                  <a:srgbClr val="0B2027"/>
                </a:solidFill>
                <a:latin typeface="Caveat Medium"/>
                <a:ea typeface="Caveat Medium"/>
                <a:cs typeface="Caveat Medium"/>
                <a:sym typeface="Caveat Medium"/>
              </a:endParaRPr>
            </a:p>
          </p:txBody>
        </p:sp>
      </p:grpSp>
      <p:grpSp>
        <p:nvGrpSpPr>
          <p:cNvPr id="658" name="Google Shape;658;p42"/>
          <p:cNvGrpSpPr/>
          <p:nvPr/>
        </p:nvGrpSpPr>
        <p:grpSpPr>
          <a:xfrm>
            <a:off x="5169913" y="3827440"/>
            <a:ext cx="1845615" cy="1845615"/>
            <a:chOff x="2147546" y="2289378"/>
            <a:chExt cx="2279100" cy="2279100"/>
          </a:xfrm>
        </p:grpSpPr>
        <p:sp>
          <p:nvSpPr>
            <p:cNvPr id="659" name="Google Shape;659;p42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rgbClr val="F1F4F8"/>
            </a:solidFill>
            <a:ln>
              <a:noFill/>
            </a:ln>
            <a:effectLst>
              <a:outerShdw blurRad="381000" rotWithShape="0" algn="tr" dir="8100000" dist="381000">
                <a:schemeClr val="dk2"/>
              </a:outerShdw>
            </a:effectLst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42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rgbClr val="F1F4F8"/>
            </a:solidFill>
            <a:ln>
              <a:noFill/>
            </a:ln>
            <a:effectLst>
              <a:outerShdw blurRad="381000" rotWithShape="0" algn="bl" dir="18900000" dist="381000">
                <a:schemeClr val="lt2"/>
              </a:outerShdw>
            </a:effectLst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42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38100" rotWithShape="0" algn="bl" dir="18900000" dist="38100">
                <a:schemeClr val="dk2">
                  <a:alpha val="20000"/>
                </a:schemeClr>
              </a:outerShdw>
            </a:effectLst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42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rgbClr val="F1F4F8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1" lang="ru-RU" sz="3500">
                  <a:solidFill>
                    <a:srgbClr val="763186"/>
                  </a:solidFill>
                  <a:latin typeface="Caveat"/>
                  <a:ea typeface="Caveat"/>
                  <a:cs typeface="Caveat"/>
                  <a:sym typeface="Caveat"/>
                </a:rPr>
                <a:t>1</a:t>
              </a:r>
              <a:r>
                <a:rPr b="1" i="1" lang="ru-RU" sz="3700">
                  <a:solidFill>
                    <a:srgbClr val="763186"/>
                  </a:solidFill>
                  <a:latin typeface="Caveat"/>
                  <a:ea typeface="Caveat"/>
                  <a:cs typeface="Caveat"/>
                  <a:sym typeface="Caveat"/>
                </a:rPr>
                <a:t>.5</a:t>
              </a:r>
              <a:r>
                <a:rPr b="1" i="1" lang="ru-RU" sz="3500">
                  <a:solidFill>
                    <a:srgbClr val="763186"/>
                  </a:solidFill>
                  <a:latin typeface="Caveat"/>
                  <a:ea typeface="Caveat"/>
                  <a:cs typeface="Caveat"/>
                  <a:sym typeface="Caveat"/>
                </a:rPr>
                <a:t> </a:t>
              </a:r>
              <a:r>
                <a:rPr i="1" lang="ru-RU" sz="3500">
                  <a:solidFill>
                    <a:srgbClr val="0B2027"/>
                  </a:solidFill>
                  <a:latin typeface="Caveat Medium"/>
                  <a:ea typeface="Caveat Medium"/>
                  <a:cs typeface="Caveat Medium"/>
                  <a:sym typeface="Caveat Medium"/>
                </a:rPr>
                <a:t>минут</a:t>
              </a:r>
              <a:r>
                <a:rPr i="1" lang="ru-RU" sz="3500">
                  <a:solidFill>
                    <a:srgbClr val="0B2027"/>
                  </a:solidFill>
                  <a:latin typeface="Caveat Medium"/>
                  <a:ea typeface="Caveat Medium"/>
                  <a:cs typeface="Caveat Medium"/>
                  <a:sym typeface="Caveat Medium"/>
                </a:rPr>
                <a:t>ы</a:t>
              </a:r>
              <a:endParaRPr b="0" i="0" sz="1000" u="none" cap="none" strike="noStrike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  <p:grpSp>
        <p:nvGrpSpPr>
          <p:cNvPr id="663" name="Google Shape;663;p42"/>
          <p:cNvGrpSpPr/>
          <p:nvPr/>
        </p:nvGrpSpPr>
        <p:grpSpPr>
          <a:xfrm>
            <a:off x="7290015" y="4509918"/>
            <a:ext cx="84000" cy="84000"/>
            <a:chOff x="2977322" y="5785161"/>
            <a:chExt cx="84000" cy="84000"/>
          </a:xfrm>
        </p:grpSpPr>
        <p:sp>
          <p:nvSpPr>
            <p:cNvPr id="664" name="Google Shape;664;p42"/>
            <p:cNvSpPr/>
            <p:nvPr/>
          </p:nvSpPr>
          <p:spPr>
            <a:xfrm>
              <a:off x="2977322" y="5785161"/>
              <a:ext cx="84000" cy="8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rotWithShape="0" algn="tr" dir="8100000" dist="63500">
                <a:schemeClr val="dk2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42"/>
            <p:cNvSpPr/>
            <p:nvPr/>
          </p:nvSpPr>
          <p:spPr>
            <a:xfrm>
              <a:off x="2977322" y="5785161"/>
              <a:ext cx="84000" cy="84000"/>
            </a:xfrm>
            <a:prstGeom prst="ellipse">
              <a:avLst/>
            </a:prstGeom>
            <a:solidFill>
              <a:srgbClr val="DBF4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6" name="Google Shape;666;p42"/>
          <p:cNvGrpSpPr/>
          <p:nvPr/>
        </p:nvGrpSpPr>
        <p:grpSpPr>
          <a:xfrm>
            <a:off x="7591951" y="3827440"/>
            <a:ext cx="1845615" cy="1845615"/>
            <a:chOff x="2147546" y="2289378"/>
            <a:chExt cx="2279100" cy="2279100"/>
          </a:xfrm>
        </p:grpSpPr>
        <p:sp>
          <p:nvSpPr>
            <p:cNvPr id="667" name="Google Shape;667;p42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rgbClr val="F1F4F8"/>
            </a:solidFill>
            <a:ln>
              <a:noFill/>
            </a:ln>
            <a:effectLst>
              <a:outerShdw blurRad="76200" rotWithShape="0" algn="tr" dir="8100000" dist="76200">
                <a:schemeClr val="dk2">
                  <a:alpha val="49410"/>
                </a:schemeClr>
              </a:outerShdw>
            </a:effectLst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42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rgbClr val="F1F4F8"/>
            </a:solidFill>
            <a:ln>
              <a:noFill/>
            </a:ln>
            <a:effectLst>
              <a:outerShdw blurRad="76200" rotWithShape="0" algn="bl" dir="18900000" dist="76200">
                <a:schemeClr val="lt2"/>
              </a:outerShdw>
            </a:effectLst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42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42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rgbClr val="F1F4F8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1" lang="ru-RU" sz="3900">
                  <a:solidFill>
                    <a:srgbClr val="763186"/>
                  </a:solidFill>
                  <a:latin typeface="Caveat"/>
                  <a:ea typeface="Caveat"/>
                  <a:cs typeface="Caveat"/>
                  <a:sym typeface="Caveat"/>
                </a:rPr>
                <a:t>2</a:t>
              </a:r>
              <a:r>
                <a:rPr i="1" lang="ru-RU" sz="3500">
                  <a:solidFill>
                    <a:srgbClr val="0B2027"/>
                  </a:solidFill>
                  <a:latin typeface="Caveat Medium"/>
                  <a:ea typeface="Caveat Medium"/>
                  <a:cs typeface="Caveat Medium"/>
                  <a:sym typeface="Caveat Medium"/>
                </a:rPr>
                <a:t>   балла</a:t>
              </a:r>
              <a:endParaRPr i="1" sz="3500">
                <a:solidFill>
                  <a:srgbClr val="0B2027"/>
                </a:solidFill>
                <a:latin typeface="Caveat Medium"/>
                <a:ea typeface="Caveat Medium"/>
                <a:cs typeface="Caveat Medium"/>
                <a:sym typeface="Caveat Medium"/>
              </a:endParaRPr>
            </a:p>
          </p:txBody>
        </p:sp>
      </p:grpSp>
      <p:grpSp>
        <p:nvGrpSpPr>
          <p:cNvPr id="671" name="Google Shape;671;p42"/>
          <p:cNvGrpSpPr/>
          <p:nvPr/>
        </p:nvGrpSpPr>
        <p:grpSpPr>
          <a:xfrm>
            <a:off x="2384268" y="4719184"/>
            <a:ext cx="84000" cy="84000"/>
            <a:chOff x="2977322" y="5785161"/>
            <a:chExt cx="84000" cy="84000"/>
          </a:xfrm>
        </p:grpSpPr>
        <p:sp>
          <p:nvSpPr>
            <p:cNvPr id="672" name="Google Shape;672;p42"/>
            <p:cNvSpPr/>
            <p:nvPr/>
          </p:nvSpPr>
          <p:spPr>
            <a:xfrm>
              <a:off x="2977322" y="5785161"/>
              <a:ext cx="84000" cy="8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rotWithShape="0" algn="tr" dir="8100000" dist="63500">
                <a:schemeClr val="dk2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42"/>
            <p:cNvSpPr/>
            <p:nvPr/>
          </p:nvSpPr>
          <p:spPr>
            <a:xfrm>
              <a:off x="2977322" y="5785161"/>
              <a:ext cx="84000" cy="84000"/>
            </a:xfrm>
            <a:prstGeom prst="ellipse">
              <a:avLst/>
            </a:prstGeom>
            <a:solidFill>
              <a:srgbClr val="DBF4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4" name="Google Shape;674;p42"/>
          <p:cNvSpPr txBox="1"/>
          <p:nvPr/>
        </p:nvSpPr>
        <p:spPr>
          <a:xfrm>
            <a:off x="1999648" y="1799704"/>
            <a:ext cx="8192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3900">
                <a:solidFill>
                  <a:srgbClr val="0B2027"/>
                </a:solidFill>
                <a:latin typeface="Caveat Medium"/>
                <a:ea typeface="Caveat Medium"/>
                <a:cs typeface="Caveat Medium"/>
                <a:sym typeface="Caveat Medium"/>
              </a:rPr>
              <a:t>Ответы с повторяющейся комбинацией XXX</a:t>
            </a:r>
            <a:endParaRPr i="0" sz="3900" u="none" cap="none" strike="noStrike">
              <a:solidFill>
                <a:srgbClr val="0B2027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sp>
        <p:nvSpPr>
          <p:cNvPr id="675" name="Google Shape;675;p42"/>
          <p:cNvSpPr txBox="1"/>
          <p:nvPr/>
        </p:nvSpPr>
        <p:spPr>
          <a:xfrm>
            <a:off x="1143000" y="638837"/>
            <a:ext cx="9906000" cy="632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2027"/>
              </a:buClr>
              <a:buSzPts val="3400"/>
              <a:buFont typeface="Golos Text SemiBold"/>
              <a:buNone/>
            </a:pPr>
            <a:r>
              <a:rPr b="1" lang="ru-RU" sz="4400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Третий</a:t>
            </a:r>
            <a:r>
              <a:rPr b="1" i="0" lang="ru-RU" sz="4400" u="none" cap="none" strike="noStrike">
                <a:solidFill>
                  <a:srgbClr val="763186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 тур</a:t>
            </a:r>
            <a:endParaRPr b="1" i="0" sz="4400" u="none" cap="none" strike="noStrike">
              <a:solidFill>
                <a:srgbClr val="763186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pic>
        <p:nvPicPr>
          <p:cNvPr descr=" " id="676" name="Google Shape;676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559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7" name="Google Shape;677;p42"/>
          <p:cNvGrpSpPr/>
          <p:nvPr/>
        </p:nvGrpSpPr>
        <p:grpSpPr>
          <a:xfrm>
            <a:off x="2984232" y="3401928"/>
            <a:ext cx="1559901" cy="501840"/>
            <a:chOff x="3208897" y="1702191"/>
            <a:chExt cx="1593850" cy="512762"/>
          </a:xfrm>
        </p:grpSpPr>
        <p:sp>
          <p:nvSpPr>
            <p:cNvPr id="678" name="Google Shape;678;p42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63500" rotWithShape="0" algn="tr" dir="8100000" dist="63500">
                <a:schemeClr val="dk2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42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0800" rotWithShape="0" algn="bl" dir="18900000" dist="38100">
                <a:schemeClr val="lt2">
                  <a:alpha val="49410"/>
                </a:scheme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42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42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rgbClr val="00D29D">
                <a:alpha val="6706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2" name="Google Shape;682;p42"/>
          <p:cNvGrpSpPr/>
          <p:nvPr/>
        </p:nvGrpSpPr>
        <p:grpSpPr>
          <a:xfrm rot="10800000">
            <a:off x="5093732" y="5616478"/>
            <a:ext cx="1559901" cy="501840"/>
            <a:chOff x="3208897" y="1702191"/>
            <a:chExt cx="1593850" cy="512762"/>
          </a:xfrm>
        </p:grpSpPr>
        <p:sp>
          <p:nvSpPr>
            <p:cNvPr id="683" name="Google Shape;683;p42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63500" rotWithShape="0" algn="tr" dir="8100000" dist="63500">
                <a:schemeClr val="dk2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42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0800" rotWithShape="0" algn="bl" dir="18900000" dist="38100">
                <a:schemeClr val="lt2">
                  <a:alpha val="49410"/>
                </a:scheme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42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42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rgbClr val="00D29D">
                <a:alpha val="6706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43"/>
          <p:cNvGrpSpPr/>
          <p:nvPr/>
        </p:nvGrpSpPr>
        <p:grpSpPr>
          <a:xfrm>
            <a:off x="275550" y="1204415"/>
            <a:ext cx="9950100" cy="5196385"/>
            <a:chOff x="-1248450" y="823415"/>
            <a:chExt cx="9950100" cy="5196385"/>
          </a:xfrm>
        </p:grpSpPr>
        <p:sp>
          <p:nvSpPr>
            <p:cNvPr id="692" name="Google Shape;692;p43"/>
            <p:cNvSpPr/>
            <p:nvPr/>
          </p:nvSpPr>
          <p:spPr>
            <a:xfrm>
              <a:off x="1143000" y="823415"/>
              <a:ext cx="4775579" cy="5196385"/>
            </a:xfrm>
            <a:prstGeom prst="roundRect">
              <a:avLst>
                <a:gd fmla="val 6687" name="adj"/>
              </a:avLst>
            </a:prstGeom>
            <a:solidFill>
              <a:srgbClr val="F1F4F8"/>
            </a:solidFill>
            <a:ln>
              <a:noFill/>
            </a:ln>
            <a:effectLst>
              <a:outerShdw blurRad="76200" rotWithShape="0" algn="tr" dir="8100000" dist="76200">
                <a:schemeClr val="dk2">
                  <a:alpha val="49411"/>
                </a:schemeClr>
              </a:outerShdw>
            </a:effectLst>
          </p:spPr>
          <p:txBody>
            <a:bodyPr anchorCtr="0" anchor="t" bIns="45700" lIns="365750" spcFirstLastPara="1" rIns="365750" wrap="square" tIns="457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43"/>
            <p:cNvSpPr/>
            <p:nvPr/>
          </p:nvSpPr>
          <p:spPr>
            <a:xfrm>
              <a:off x="1143000" y="823415"/>
              <a:ext cx="4775579" cy="5196385"/>
            </a:xfrm>
            <a:prstGeom prst="roundRect">
              <a:avLst>
                <a:gd fmla="val 6687" name="adj"/>
              </a:avLst>
            </a:prstGeom>
            <a:solidFill>
              <a:srgbClr val="F1F4F8"/>
            </a:solidFill>
            <a:ln>
              <a:noFill/>
            </a:ln>
            <a:effectLst>
              <a:outerShdw blurRad="76200" rotWithShape="0" algn="bl" dir="18900000" dist="76200">
                <a:schemeClr val="lt2"/>
              </a:outerShdw>
            </a:effectLst>
          </p:spPr>
          <p:txBody>
            <a:bodyPr anchorCtr="0" anchor="t" bIns="45700" lIns="365750" spcFirstLastPara="1" rIns="365750" wrap="square" tIns="457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43"/>
            <p:cNvSpPr/>
            <p:nvPr/>
          </p:nvSpPr>
          <p:spPr>
            <a:xfrm>
              <a:off x="1143000" y="823415"/>
              <a:ext cx="4775579" cy="5196385"/>
            </a:xfrm>
            <a:prstGeom prst="roundRect">
              <a:avLst>
                <a:gd fmla="val 668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t" bIns="45700" lIns="365750" spcFirstLastPara="1" rIns="365750" wrap="square" tIns="457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43"/>
            <p:cNvSpPr/>
            <p:nvPr/>
          </p:nvSpPr>
          <p:spPr>
            <a:xfrm>
              <a:off x="-1248450" y="823425"/>
              <a:ext cx="9950100" cy="5196300"/>
            </a:xfrm>
            <a:prstGeom prst="roundRect">
              <a:avLst>
                <a:gd fmla="val 6687" name="adj"/>
              </a:avLst>
            </a:prstGeom>
            <a:solidFill>
              <a:srgbClr val="F1F4F8"/>
            </a:solidFill>
            <a:ln cap="flat" cmpd="sng" w="9525">
              <a:solidFill>
                <a:schemeClr val="lt2">
                  <a:alpha val="4941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0" lIns="365750" spcFirstLastPara="1" rIns="365750" wrap="square" tIns="457200">
              <a:noAutofit/>
            </a:bodyPr>
            <a:lstStyle/>
            <a:p>
              <a:pPr indent="457200" lvl="0" marL="0" marR="0" rtl="0" algn="l">
                <a:lnSpc>
                  <a:spcPct val="140000"/>
                </a:lnSpc>
                <a:spcBef>
                  <a:spcPts val="240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3200">
                  <a:solidFill>
                    <a:srgbClr val="0B2027"/>
                  </a:solidFill>
                  <a:latin typeface="Caveat SemiBold"/>
                  <a:ea typeface="Caveat SemiBold"/>
                  <a:cs typeface="Caveat SemiBold"/>
                  <a:sym typeface="Caveat SemiBold"/>
                </a:rPr>
                <a:t>Эта компания разрабатывает и </a:t>
              </a:r>
              <a:r>
                <a:rPr lang="ru-RU" sz="3200">
                  <a:solidFill>
                    <a:srgbClr val="0B2027"/>
                  </a:solidFill>
                  <a:latin typeface="Caveat SemiBold"/>
                  <a:ea typeface="Caveat SemiBold"/>
                  <a:cs typeface="Caveat SemiBold"/>
                  <a:sym typeface="Caveat SemiBold"/>
                </a:rPr>
                <a:t>продает</a:t>
              </a:r>
              <a:r>
                <a:rPr lang="ru-RU" sz="3200">
                  <a:solidFill>
                    <a:srgbClr val="0B2027"/>
                  </a:solidFill>
                  <a:latin typeface="Caveat SemiBold"/>
                  <a:ea typeface="Caveat SemiBold"/>
                  <a:cs typeface="Caveat SemiBold"/>
                  <a:sym typeface="Caveat SemiBold"/>
                </a:rPr>
                <a:t> ноутбуки, планшетные компьютеры, игровые консоли, периферию и весь спектр проприетарного программного обеспечения. </a:t>
              </a:r>
              <a:endParaRPr sz="3200">
                <a:solidFill>
                  <a:srgbClr val="0B2027"/>
                </a:solidFill>
                <a:latin typeface="Caveat SemiBold"/>
                <a:ea typeface="Caveat SemiBold"/>
                <a:cs typeface="Caveat SemiBold"/>
                <a:sym typeface="Caveat SemiBold"/>
              </a:endParaRPr>
            </a:p>
            <a:p>
              <a:pPr indent="457200" lvl="0" marL="0" marR="0" rtl="0" algn="l">
                <a:lnSpc>
                  <a:spcPct val="140000"/>
                </a:lnSpc>
                <a:spcBef>
                  <a:spcPts val="240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3200">
                  <a:solidFill>
                    <a:srgbClr val="0B2027"/>
                  </a:solidFill>
                  <a:latin typeface="Caveat SemiBold"/>
                  <a:ea typeface="Caveat SemiBold"/>
                  <a:cs typeface="Caveat SemiBold"/>
                  <a:sym typeface="Caveat SemiBold"/>
                </a:rPr>
                <a:t>Она же изобрела и обучила одну из самых известных бустинговых моделей и всезнающую LLM. </a:t>
              </a:r>
              <a:endParaRPr sz="3200">
                <a:solidFill>
                  <a:srgbClr val="0B2027"/>
                </a:solidFill>
                <a:latin typeface="Caveat SemiBold"/>
                <a:ea typeface="Caveat SemiBold"/>
                <a:cs typeface="Caveat SemiBold"/>
                <a:sym typeface="Caveat SemiBold"/>
              </a:endParaRPr>
            </a:p>
            <a:p>
              <a:pPr indent="457200" lvl="0" marL="0" marR="0" rtl="0" algn="l">
                <a:lnSpc>
                  <a:spcPct val="140000"/>
                </a:lnSpc>
                <a:spcBef>
                  <a:spcPts val="240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3200">
                  <a:solidFill>
                    <a:srgbClr val="0B2027"/>
                  </a:solidFill>
                  <a:latin typeface="Caveat SemiBold"/>
                  <a:ea typeface="Caveat SemiBold"/>
                  <a:cs typeface="Caveat SemiBold"/>
                  <a:sym typeface="Caveat SemiBold"/>
                </a:rPr>
                <a:t>Назовите </a:t>
              </a:r>
              <a:r>
                <a:rPr b="1" lang="ru-RU" sz="3200">
                  <a:solidFill>
                    <a:srgbClr val="763186"/>
                  </a:solidFill>
                  <a:latin typeface="Caveat"/>
                  <a:ea typeface="Caveat"/>
                  <a:cs typeface="Caveat"/>
                  <a:sym typeface="Caveat"/>
                </a:rPr>
                <a:t>компанию</a:t>
              </a:r>
              <a:endParaRPr b="1" i="0" sz="2000" u="none" cap="none" strike="noStrike">
                <a:solidFill>
                  <a:srgbClr val="763186"/>
                </a:solidFill>
                <a:latin typeface="Caveat"/>
                <a:ea typeface="Caveat"/>
                <a:cs typeface="Caveat"/>
                <a:sym typeface="Caveat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6" name="Google Shape;696;p43"/>
          <p:cNvGrpSpPr/>
          <p:nvPr/>
        </p:nvGrpSpPr>
        <p:grpSpPr>
          <a:xfrm>
            <a:off x="10617161" y="1208102"/>
            <a:ext cx="1115604" cy="5196385"/>
            <a:chOff x="6872054" y="827111"/>
            <a:chExt cx="4775700" cy="5196385"/>
          </a:xfrm>
        </p:grpSpPr>
        <p:sp>
          <p:nvSpPr>
            <p:cNvPr id="697" name="Google Shape;697;p43"/>
            <p:cNvSpPr/>
            <p:nvPr/>
          </p:nvSpPr>
          <p:spPr>
            <a:xfrm>
              <a:off x="6872054" y="827111"/>
              <a:ext cx="4775579" cy="5196385"/>
            </a:xfrm>
            <a:prstGeom prst="roundRect">
              <a:avLst>
                <a:gd fmla="val 6687" name="adj"/>
              </a:avLst>
            </a:prstGeom>
            <a:solidFill>
              <a:srgbClr val="F1F4F8"/>
            </a:solidFill>
            <a:ln>
              <a:noFill/>
            </a:ln>
            <a:effectLst>
              <a:outerShdw blurRad="381000" rotWithShape="0" algn="tr" dir="8100000" dist="381000">
                <a:schemeClr val="dk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43"/>
            <p:cNvSpPr/>
            <p:nvPr/>
          </p:nvSpPr>
          <p:spPr>
            <a:xfrm>
              <a:off x="6872054" y="827111"/>
              <a:ext cx="4775579" cy="5196385"/>
            </a:xfrm>
            <a:prstGeom prst="roundRect">
              <a:avLst>
                <a:gd fmla="val 6687" name="adj"/>
              </a:avLst>
            </a:prstGeom>
            <a:solidFill>
              <a:srgbClr val="F1F4F8"/>
            </a:solidFill>
            <a:ln>
              <a:noFill/>
            </a:ln>
            <a:effectLst>
              <a:outerShdw blurRad="381000" rotWithShape="0" algn="bl" dir="18900000" dist="3810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43"/>
            <p:cNvSpPr/>
            <p:nvPr/>
          </p:nvSpPr>
          <p:spPr>
            <a:xfrm>
              <a:off x="6872054" y="827111"/>
              <a:ext cx="4775579" cy="5196385"/>
            </a:xfrm>
            <a:prstGeom prst="roundRect">
              <a:avLst>
                <a:gd fmla="val 668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8100" rotWithShape="0" algn="bl" dir="18900000" dist="38100">
                <a:schemeClr val="dk2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43"/>
            <p:cNvSpPr/>
            <p:nvPr/>
          </p:nvSpPr>
          <p:spPr>
            <a:xfrm>
              <a:off x="6872054" y="827111"/>
              <a:ext cx="4775700" cy="5196300"/>
            </a:xfrm>
            <a:prstGeom prst="roundRect">
              <a:avLst>
                <a:gd fmla="val 6687" name="adj"/>
              </a:avLst>
            </a:prstGeom>
            <a:solidFill>
              <a:srgbClr val="F1F4F8"/>
            </a:solidFill>
            <a:ln cap="flat" cmpd="sng" w="9525">
              <a:solidFill>
                <a:schemeClr val="lt2">
                  <a:alpha val="4941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0" lIns="365750" spcFirstLastPara="1" rIns="365750" wrap="square" tIns="457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  <p:grpSp>
        <p:nvGrpSpPr>
          <p:cNvPr id="701" name="Google Shape;701;p43"/>
          <p:cNvGrpSpPr/>
          <p:nvPr/>
        </p:nvGrpSpPr>
        <p:grpSpPr>
          <a:xfrm>
            <a:off x="10910203" y="3069133"/>
            <a:ext cx="441945" cy="441945"/>
            <a:chOff x="2147546" y="2289378"/>
            <a:chExt cx="2279244" cy="2279244"/>
          </a:xfrm>
        </p:grpSpPr>
        <p:sp>
          <p:nvSpPr>
            <p:cNvPr id="702" name="Google Shape;702;p43"/>
            <p:cNvSpPr/>
            <p:nvPr/>
          </p:nvSpPr>
          <p:spPr>
            <a:xfrm>
              <a:off x="2147546" y="2289378"/>
              <a:ext cx="2279244" cy="22792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tr" dir="8100000" dist="76200">
                <a:schemeClr val="dk2">
                  <a:alpha val="49411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43"/>
            <p:cNvSpPr/>
            <p:nvPr/>
          </p:nvSpPr>
          <p:spPr>
            <a:xfrm>
              <a:off x="2147546" y="2289378"/>
              <a:ext cx="2279244" cy="22792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bl" dir="18900000" dist="762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43"/>
            <p:cNvSpPr/>
            <p:nvPr/>
          </p:nvSpPr>
          <p:spPr>
            <a:xfrm>
              <a:off x="2147546" y="2289378"/>
              <a:ext cx="2279244" cy="22792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43"/>
            <p:cNvSpPr/>
            <p:nvPr/>
          </p:nvSpPr>
          <p:spPr>
            <a:xfrm>
              <a:off x="2147546" y="2289378"/>
              <a:ext cx="2279244" cy="2279244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lt2">
                  <a:alpha val="4941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6" name="Google Shape;706;p43"/>
          <p:cNvGrpSpPr/>
          <p:nvPr/>
        </p:nvGrpSpPr>
        <p:grpSpPr>
          <a:xfrm>
            <a:off x="10910203" y="4121277"/>
            <a:ext cx="441945" cy="441945"/>
            <a:chOff x="2147546" y="2289378"/>
            <a:chExt cx="2279244" cy="2279244"/>
          </a:xfrm>
        </p:grpSpPr>
        <p:sp>
          <p:nvSpPr>
            <p:cNvPr id="707" name="Google Shape;707;p43"/>
            <p:cNvSpPr/>
            <p:nvPr/>
          </p:nvSpPr>
          <p:spPr>
            <a:xfrm>
              <a:off x="2147546" y="2289378"/>
              <a:ext cx="2279244" cy="22792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tr" dir="8100000" dist="76200">
                <a:schemeClr val="dk2">
                  <a:alpha val="49411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43"/>
            <p:cNvSpPr/>
            <p:nvPr/>
          </p:nvSpPr>
          <p:spPr>
            <a:xfrm>
              <a:off x="2147546" y="2289378"/>
              <a:ext cx="2279244" cy="22792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bl" dir="18900000" dist="762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43"/>
            <p:cNvSpPr/>
            <p:nvPr/>
          </p:nvSpPr>
          <p:spPr>
            <a:xfrm>
              <a:off x="2147546" y="2289378"/>
              <a:ext cx="2279244" cy="22792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43"/>
            <p:cNvSpPr/>
            <p:nvPr/>
          </p:nvSpPr>
          <p:spPr>
            <a:xfrm>
              <a:off x="2147546" y="2289378"/>
              <a:ext cx="2279244" cy="2279244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lt2">
                  <a:alpha val="4941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1" name="Google Shape;711;p43"/>
          <p:cNvGrpSpPr/>
          <p:nvPr/>
        </p:nvGrpSpPr>
        <p:grpSpPr>
          <a:xfrm>
            <a:off x="10910203" y="4627071"/>
            <a:ext cx="441945" cy="441945"/>
            <a:chOff x="2147546" y="2289378"/>
            <a:chExt cx="2279244" cy="2279244"/>
          </a:xfrm>
        </p:grpSpPr>
        <p:sp>
          <p:nvSpPr>
            <p:cNvPr id="712" name="Google Shape;712;p43"/>
            <p:cNvSpPr/>
            <p:nvPr/>
          </p:nvSpPr>
          <p:spPr>
            <a:xfrm>
              <a:off x="2147546" y="2289378"/>
              <a:ext cx="2279244" cy="2279244"/>
            </a:xfrm>
            <a:prstGeom prst="ellipse">
              <a:avLst/>
            </a:prstGeom>
            <a:solidFill>
              <a:srgbClr val="F1F4F8"/>
            </a:solidFill>
            <a:ln>
              <a:noFill/>
            </a:ln>
            <a:effectLst>
              <a:outerShdw blurRad="76200" rotWithShape="0" algn="tr" dir="8100000" dist="76200">
                <a:schemeClr val="dk2">
                  <a:alpha val="49411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43"/>
            <p:cNvSpPr/>
            <p:nvPr/>
          </p:nvSpPr>
          <p:spPr>
            <a:xfrm>
              <a:off x="2147546" y="2289378"/>
              <a:ext cx="2279244" cy="2279244"/>
            </a:xfrm>
            <a:prstGeom prst="ellipse">
              <a:avLst/>
            </a:prstGeom>
            <a:solidFill>
              <a:srgbClr val="F1F4F8"/>
            </a:solidFill>
            <a:ln>
              <a:noFill/>
            </a:ln>
            <a:effectLst>
              <a:outerShdw blurRad="76200" rotWithShape="0" algn="bl" dir="18900000" dist="762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43"/>
            <p:cNvSpPr/>
            <p:nvPr/>
          </p:nvSpPr>
          <p:spPr>
            <a:xfrm>
              <a:off x="2147546" y="2289378"/>
              <a:ext cx="2279244" cy="227924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43"/>
            <p:cNvSpPr/>
            <p:nvPr/>
          </p:nvSpPr>
          <p:spPr>
            <a:xfrm>
              <a:off x="2147546" y="2289378"/>
              <a:ext cx="2279244" cy="2279244"/>
            </a:xfrm>
            <a:prstGeom prst="ellipse">
              <a:avLst/>
            </a:prstGeom>
            <a:solidFill>
              <a:srgbClr val="F1F4F8"/>
            </a:solidFill>
            <a:ln cap="flat" cmpd="sng" w="9525">
              <a:solidFill>
                <a:schemeClr val="lt2">
                  <a:alpha val="4941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6" name="Google Shape;716;p43"/>
          <p:cNvGrpSpPr/>
          <p:nvPr/>
        </p:nvGrpSpPr>
        <p:grpSpPr>
          <a:xfrm>
            <a:off x="10910203" y="5170952"/>
            <a:ext cx="441945" cy="441945"/>
            <a:chOff x="2147546" y="2289378"/>
            <a:chExt cx="2279244" cy="2279244"/>
          </a:xfrm>
        </p:grpSpPr>
        <p:sp>
          <p:nvSpPr>
            <p:cNvPr id="717" name="Google Shape;717;p43"/>
            <p:cNvSpPr/>
            <p:nvPr/>
          </p:nvSpPr>
          <p:spPr>
            <a:xfrm>
              <a:off x="2147546" y="2289378"/>
              <a:ext cx="2279244" cy="2279244"/>
            </a:xfrm>
            <a:prstGeom prst="ellipse">
              <a:avLst/>
            </a:prstGeom>
            <a:solidFill>
              <a:srgbClr val="F1F4F8"/>
            </a:solidFill>
            <a:ln>
              <a:noFill/>
            </a:ln>
            <a:effectLst>
              <a:outerShdw blurRad="76200" rotWithShape="0" algn="tr" dir="8100000" dist="76200">
                <a:schemeClr val="dk2">
                  <a:alpha val="49411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43"/>
            <p:cNvSpPr/>
            <p:nvPr/>
          </p:nvSpPr>
          <p:spPr>
            <a:xfrm>
              <a:off x="2147546" y="2289378"/>
              <a:ext cx="2279244" cy="2279244"/>
            </a:xfrm>
            <a:prstGeom prst="ellipse">
              <a:avLst/>
            </a:prstGeom>
            <a:solidFill>
              <a:srgbClr val="F1F4F8"/>
            </a:solidFill>
            <a:ln>
              <a:noFill/>
            </a:ln>
            <a:effectLst>
              <a:outerShdw blurRad="76200" rotWithShape="0" algn="bl" dir="18900000" dist="762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43"/>
            <p:cNvSpPr/>
            <p:nvPr/>
          </p:nvSpPr>
          <p:spPr>
            <a:xfrm>
              <a:off x="2147546" y="2289378"/>
              <a:ext cx="2279244" cy="227924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43"/>
            <p:cNvSpPr/>
            <p:nvPr/>
          </p:nvSpPr>
          <p:spPr>
            <a:xfrm>
              <a:off x="2147546" y="2289378"/>
              <a:ext cx="2279244" cy="2279244"/>
            </a:xfrm>
            <a:prstGeom prst="ellipse">
              <a:avLst/>
            </a:prstGeom>
            <a:solidFill>
              <a:srgbClr val="F1F4F8"/>
            </a:solidFill>
            <a:ln cap="flat" cmpd="sng" w="9525">
              <a:solidFill>
                <a:schemeClr val="lt2">
                  <a:alpha val="4941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 " id="721" name="Google Shape;72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43"/>
          <p:cNvSpPr/>
          <p:nvPr/>
        </p:nvSpPr>
        <p:spPr>
          <a:xfrm>
            <a:off x="-131325" y="142800"/>
            <a:ext cx="11436600" cy="399600"/>
          </a:xfrm>
          <a:prstGeom prst="roundRect">
            <a:avLst>
              <a:gd fmla="val 50000" name="adj"/>
            </a:avLst>
          </a:prstGeom>
          <a:solidFill>
            <a:schemeClr val="lt1">
              <a:alpha val="89410"/>
            </a:schemeClr>
          </a:solidFill>
          <a:ln cap="flat" cmpd="sng" w="9525">
            <a:solidFill>
              <a:schemeClr val="lt2">
                <a:alpha val="4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3" name="Google Shape;723;p43"/>
          <p:cNvGrpSpPr/>
          <p:nvPr/>
        </p:nvGrpSpPr>
        <p:grpSpPr>
          <a:xfrm>
            <a:off x="173475" y="144375"/>
            <a:ext cx="1573500" cy="399600"/>
            <a:chOff x="1143001" y="3353745"/>
            <a:chExt cx="1573500" cy="399600"/>
          </a:xfrm>
        </p:grpSpPr>
        <p:sp>
          <p:nvSpPr>
            <p:cNvPr id="724" name="Google Shape;724;p43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rgbClr val="F1F4F8"/>
            </a:solidFill>
            <a:ln>
              <a:noFill/>
            </a:ln>
            <a:effectLst>
              <a:outerShdw blurRad="127000" rotWithShape="0" algn="tr" dir="8100000" dist="127000">
                <a:schemeClr val="dk1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725" name="Google Shape;725;p43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rgbClr val="F1F4F8"/>
            </a:solidFill>
            <a:ln>
              <a:noFill/>
            </a:ln>
            <a:effectLst>
              <a:outerShdw blurRad="127000" rotWithShape="0" algn="bl" dir="18900000" dist="127000">
                <a:schemeClr val="lt2">
                  <a:alpha val="6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726" name="Google Shape;726;p43"/>
            <p:cNvSpPr/>
            <p:nvPr/>
          </p:nvSpPr>
          <p:spPr>
            <a:xfrm>
              <a:off x="1143001" y="3353745"/>
              <a:ext cx="1573500" cy="399600"/>
            </a:xfrm>
            <a:prstGeom prst="roundRect">
              <a:avLst>
                <a:gd fmla="val 50000" name="adj"/>
              </a:avLst>
            </a:prstGeom>
            <a:solidFill>
              <a:srgbClr val="76318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800">
                  <a:solidFill>
                    <a:srgbClr val="FFFFFF"/>
                  </a:solidFill>
                  <a:latin typeface="Golos Text"/>
                  <a:ea typeface="Golos Text"/>
                  <a:cs typeface="Golos Text"/>
                  <a:sym typeface="Golos Text"/>
                </a:rPr>
                <a:t>Вопрос 1</a:t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7" name="Google Shape;727;p43"/>
          <p:cNvSpPr/>
          <p:nvPr/>
        </p:nvSpPr>
        <p:spPr>
          <a:xfrm>
            <a:off x="1913375" y="1443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2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43"/>
          <p:cNvSpPr/>
          <p:nvPr/>
        </p:nvSpPr>
        <p:spPr>
          <a:xfrm>
            <a:off x="3665975" y="1443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3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43"/>
          <p:cNvSpPr/>
          <p:nvPr/>
        </p:nvSpPr>
        <p:spPr>
          <a:xfrm>
            <a:off x="5418575" y="1443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4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43"/>
          <p:cNvSpPr/>
          <p:nvPr/>
        </p:nvSpPr>
        <p:spPr>
          <a:xfrm>
            <a:off x="7247375" y="1443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5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43"/>
          <p:cNvSpPr/>
          <p:nvPr/>
        </p:nvSpPr>
        <p:spPr>
          <a:xfrm>
            <a:off x="9122625" y="1443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6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2" name="Google Shape;732;p43"/>
          <p:cNvGrpSpPr/>
          <p:nvPr/>
        </p:nvGrpSpPr>
        <p:grpSpPr>
          <a:xfrm>
            <a:off x="10910203" y="1558083"/>
            <a:ext cx="441917" cy="441917"/>
            <a:chOff x="2147546" y="2289378"/>
            <a:chExt cx="2279100" cy="2279100"/>
          </a:xfrm>
        </p:grpSpPr>
        <p:sp>
          <p:nvSpPr>
            <p:cNvPr id="733" name="Google Shape;733;p43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tr" dir="8100000" dist="76200">
                <a:schemeClr val="dk2">
                  <a:alpha val="4941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43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bl" dir="18900000" dist="762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43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43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7" name="Google Shape;737;p43"/>
          <p:cNvGrpSpPr/>
          <p:nvPr/>
        </p:nvGrpSpPr>
        <p:grpSpPr>
          <a:xfrm>
            <a:off x="10910203" y="2063877"/>
            <a:ext cx="441917" cy="441917"/>
            <a:chOff x="2147546" y="2289378"/>
            <a:chExt cx="2279100" cy="2279100"/>
          </a:xfrm>
        </p:grpSpPr>
        <p:sp>
          <p:nvSpPr>
            <p:cNvPr id="738" name="Google Shape;738;p43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tr" dir="8100000" dist="76200">
                <a:schemeClr val="dk2">
                  <a:alpha val="4941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43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bl" dir="18900000" dist="762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43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43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2" name="Google Shape;742;p43"/>
          <p:cNvGrpSpPr/>
          <p:nvPr/>
        </p:nvGrpSpPr>
        <p:grpSpPr>
          <a:xfrm>
            <a:off x="10910216" y="2559508"/>
            <a:ext cx="441917" cy="441917"/>
            <a:chOff x="2147546" y="2289378"/>
            <a:chExt cx="2279100" cy="2279100"/>
          </a:xfrm>
        </p:grpSpPr>
        <p:sp>
          <p:nvSpPr>
            <p:cNvPr id="743" name="Google Shape;743;p43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tr" dir="8100000" dist="76200">
                <a:schemeClr val="dk2">
                  <a:alpha val="4941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43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bl" dir="18900000" dist="762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43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43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7" name="Google Shape;747;p43"/>
          <p:cNvGrpSpPr/>
          <p:nvPr/>
        </p:nvGrpSpPr>
        <p:grpSpPr>
          <a:xfrm>
            <a:off x="10910103" y="3595127"/>
            <a:ext cx="441917" cy="441917"/>
            <a:chOff x="2147546" y="2289378"/>
            <a:chExt cx="2279100" cy="2279100"/>
          </a:xfrm>
        </p:grpSpPr>
        <p:sp>
          <p:nvSpPr>
            <p:cNvPr id="748" name="Google Shape;748;p43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tr" dir="8100000" dist="76200">
                <a:schemeClr val="dk2">
                  <a:alpha val="4941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43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bl" dir="18900000" dist="762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43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43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2" name="Google Shape;752;p43"/>
          <p:cNvGrpSpPr/>
          <p:nvPr/>
        </p:nvGrpSpPr>
        <p:grpSpPr>
          <a:xfrm>
            <a:off x="10910203" y="5666265"/>
            <a:ext cx="441917" cy="441917"/>
            <a:chOff x="2147546" y="2289378"/>
            <a:chExt cx="2279100" cy="2279100"/>
          </a:xfrm>
        </p:grpSpPr>
        <p:sp>
          <p:nvSpPr>
            <p:cNvPr id="753" name="Google Shape;753;p43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rgbClr val="F1F4F8"/>
            </a:solidFill>
            <a:ln>
              <a:noFill/>
            </a:ln>
            <a:effectLst>
              <a:outerShdw blurRad="76200" rotWithShape="0" algn="tr" dir="8100000" dist="76200">
                <a:schemeClr val="dk2">
                  <a:alpha val="4941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43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rgbClr val="F1F4F8"/>
            </a:solidFill>
            <a:ln>
              <a:noFill/>
            </a:ln>
            <a:effectLst>
              <a:outerShdw blurRad="76200" rotWithShape="0" algn="bl" dir="18900000" dist="762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43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43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rgbClr val="F1F4F8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57" name="Google Shape;757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949" y="4708500"/>
            <a:ext cx="316231" cy="308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3062" y="5251150"/>
            <a:ext cx="316231" cy="308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3062" y="5721525"/>
            <a:ext cx="316231" cy="308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4" name="Google Shape;764;p44"/>
          <p:cNvGrpSpPr/>
          <p:nvPr/>
        </p:nvGrpSpPr>
        <p:grpSpPr>
          <a:xfrm>
            <a:off x="275550" y="1204415"/>
            <a:ext cx="9950100" cy="5196310"/>
            <a:chOff x="-1248450" y="823415"/>
            <a:chExt cx="9950100" cy="5196310"/>
          </a:xfrm>
        </p:grpSpPr>
        <p:sp>
          <p:nvSpPr>
            <p:cNvPr id="765" name="Google Shape;765;p44"/>
            <p:cNvSpPr/>
            <p:nvPr/>
          </p:nvSpPr>
          <p:spPr>
            <a:xfrm>
              <a:off x="1143000" y="823415"/>
              <a:ext cx="4775700" cy="5196300"/>
            </a:xfrm>
            <a:prstGeom prst="roundRect">
              <a:avLst>
                <a:gd fmla="val 6687" name="adj"/>
              </a:avLst>
            </a:prstGeom>
            <a:solidFill>
              <a:srgbClr val="F1F4F8"/>
            </a:solidFill>
            <a:ln>
              <a:noFill/>
            </a:ln>
            <a:effectLst>
              <a:outerShdw blurRad="76200" rotWithShape="0" algn="tr" dir="8100000" dist="76200">
                <a:schemeClr val="dk2">
                  <a:alpha val="49410"/>
                </a:schemeClr>
              </a:outerShdw>
            </a:effectLst>
          </p:spPr>
          <p:txBody>
            <a:bodyPr anchorCtr="0" anchor="t" bIns="45700" lIns="365750" spcFirstLastPara="1" rIns="365750" wrap="square" tIns="457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44"/>
            <p:cNvSpPr/>
            <p:nvPr/>
          </p:nvSpPr>
          <p:spPr>
            <a:xfrm>
              <a:off x="1143000" y="823415"/>
              <a:ext cx="4775700" cy="5196300"/>
            </a:xfrm>
            <a:prstGeom prst="roundRect">
              <a:avLst>
                <a:gd fmla="val 6687" name="adj"/>
              </a:avLst>
            </a:prstGeom>
            <a:solidFill>
              <a:srgbClr val="F1F4F8"/>
            </a:solidFill>
            <a:ln>
              <a:noFill/>
            </a:ln>
            <a:effectLst>
              <a:outerShdw blurRad="76200" rotWithShape="0" algn="bl" dir="18900000" dist="76200">
                <a:schemeClr val="lt2"/>
              </a:outerShdw>
            </a:effectLst>
          </p:spPr>
          <p:txBody>
            <a:bodyPr anchorCtr="0" anchor="t" bIns="45700" lIns="365750" spcFirstLastPara="1" rIns="365750" wrap="square" tIns="457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44"/>
            <p:cNvSpPr/>
            <p:nvPr/>
          </p:nvSpPr>
          <p:spPr>
            <a:xfrm>
              <a:off x="1143000" y="823415"/>
              <a:ext cx="4775700" cy="5196300"/>
            </a:xfrm>
            <a:prstGeom prst="roundRect">
              <a:avLst>
                <a:gd fmla="val 668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t" bIns="45700" lIns="365750" spcFirstLastPara="1" rIns="365750" wrap="square" tIns="457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44"/>
            <p:cNvSpPr/>
            <p:nvPr/>
          </p:nvSpPr>
          <p:spPr>
            <a:xfrm>
              <a:off x="-1248450" y="823425"/>
              <a:ext cx="9950100" cy="5196300"/>
            </a:xfrm>
            <a:prstGeom prst="roundRect">
              <a:avLst>
                <a:gd fmla="val 6687" name="adj"/>
              </a:avLst>
            </a:prstGeom>
            <a:solidFill>
              <a:srgbClr val="F1F4F8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0" lIns="365750" spcFirstLastPara="1" rIns="365750" wrap="square" tIns="457200">
              <a:noAutofit/>
            </a:bodyPr>
            <a:lstStyle/>
            <a:p>
              <a:pPr indent="457200" lvl="0" marL="0" marR="0" rtl="0" algn="l">
                <a:lnSpc>
                  <a:spcPct val="140000"/>
                </a:lnSpc>
                <a:spcBef>
                  <a:spcPts val="240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lang="ru-RU" sz="3200">
                  <a:solidFill>
                    <a:srgbClr val="763186"/>
                  </a:solidFill>
                  <a:latin typeface="Caveat"/>
                  <a:ea typeface="Caveat"/>
                  <a:cs typeface="Caveat"/>
                  <a:sym typeface="Caveat"/>
                </a:rPr>
                <a:t>ЕЕ</a:t>
              </a:r>
              <a:r>
                <a:rPr lang="ru-RU" sz="3200">
                  <a:solidFill>
                    <a:srgbClr val="0B2027"/>
                  </a:solidFill>
                  <a:latin typeface="Caveat SemiBold"/>
                  <a:ea typeface="Caveat SemiBold"/>
                  <a:cs typeface="Caveat SemiBold"/>
                  <a:sym typeface="Caveat SemiBold"/>
                </a:rPr>
                <a:t> частный случай для двухмерного массива - Сигмоида. Назовите </a:t>
              </a:r>
              <a:r>
                <a:rPr b="1" lang="ru-RU" sz="3200">
                  <a:solidFill>
                    <a:srgbClr val="763186"/>
                  </a:solidFill>
                  <a:latin typeface="Caveat"/>
                  <a:ea typeface="Caveat"/>
                  <a:cs typeface="Caveat"/>
                  <a:sym typeface="Caveat"/>
                </a:rPr>
                <a:t>ЕЕ</a:t>
              </a:r>
              <a:endParaRPr b="1" i="0" sz="2000" u="none" cap="none" strike="noStrike">
                <a:solidFill>
                  <a:srgbClr val="763186"/>
                </a:solidFill>
                <a:latin typeface="Caveat"/>
                <a:ea typeface="Caveat"/>
                <a:cs typeface="Caveat"/>
                <a:sym typeface="Caveat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9" name="Google Shape;769;p44"/>
          <p:cNvGrpSpPr/>
          <p:nvPr/>
        </p:nvGrpSpPr>
        <p:grpSpPr>
          <a:xfrm>
            <a:off x="10617161" y="1208102"/>
            <a:ext cx="1115604" cy="5196300"/>
            <a:chOff x="6872054" y="827111"/>
            <a:chExt cx="4775700" cy="5196300"/>
          </a:xfrm>
        </p:grpSpPr>
        <p:sp>
          <p:nvSpPr>
            <p:cNvPr id="770" name="Google Shape;770;p44"/>
            <p:cNvSpPr/>
            <p:nvPr/>
          </p:nvSpPr>
          <p:spPr>
            <a:xfrm>
              <a:off x="6872054" y="827111"/>
              <a:ext cx="4775700" cy="5196300"/>
            </a:xfrm>
            <a:prstGeom prst="roundRect">
              <a:avLst>
                <a:gd fmla="val 6687" name="adj"/>
              </a:avLst>
            </a:prstGeom>
            <a:solidFill>
              <a:srgbClr val="F1F4F8"/>
            </a:solidFill>
            <a:ln>
              <a:noFill/>
            </a:ln>
            <a:effectLst>
              <a:outerShdw blurRad="381000" rotWithShape="0" algn="tr" dir="8100000" dist="381000">
                <a:schemeClr val="dk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44"/>
            <p:cNvSpPr/>
            <p:nvPr/>
          </p:nvSpPr>
          <p:spPr>
            <a:xfrm>
              <a:off x="6872054" y="827111"/>
              <a:ext cx="4775700" cy="5196300"/>
            </a:xfrm>
            <a:prstGeom prst="roundRect">
              <a:avLst>
                <a:gd fmla="val 6687" name="adj"/>
              </a:avLst>
            </a:prstGeom>
            <a:solidFill>
              <a:srgbClr val="F1F4F8"/>
            </a:solidFill>
            <a:ln>
              <a:noFill/>
            </a:ln>
            <a:effectLst>
              <a:outerShdw blurRad="381000" rotWithShape="0" algn="bl" dir="18900000" dist="3810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44"/>
            <p:cNvSpPr/>
            <p:nvPr/>
          </p:nvSpPr>
          <p:spPr>
            <a:xfrm>
              <a:off x="6872054" y="827111"/>
              <a:ext cx="4775700" cy="5196300"/>
            </a:xfrm>
            <a:prstGeom prst="roundRect">
              <a:avLst>
                <a:gd fmla="val 668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8100" rotWithShape="0" algn="bl" dir="18900000" dist="38100">
                <a:schemeClr val="dk2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44"/>
            <p:cNvSpPr/>
            <p:nvPr/>
          </p:nvSpPr>
          <p:spPr>
            <a:xfrm>
              <a:off x="6872054" y="827111"/>
              <a:ext cx="4775700" cy="5196300"/>
            </a:xfrm>
            <a:prstGeom prst="roundRect">
              <a:avLst>
                <a:gd fmla="val 6687" name="adj"/>
              </a:avLst>
            </a:prstGeom>
            <a:solidFill>
              <a:srgbClr val="F1F4F8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0" lIns="365750" spcFirstLastPara="1" rIns="365750" wrap="square" tIns="457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  <p:grpSp>
        <p:nvGrpSpPr>
          <p:cNvPr id="774" name="Google Shape;774;p44"/>
          <p:cNvGrpSpPr/>
          <p:nvPr/>
        </p:nvGrpSpPr>
        <p:grpSpPr>
          <a:xfrm>
            <a:off x="10910203" y="3069133"/>
            <a:ext cx="441917" cy="441917"/>
            <a:chOff x="2147546" y="2289378"/>
            <a:chExt cx="2279100" cy="2279100"/>
          </a:xfrm>
        </p:grpSpPr>
        <p:sp>
          <p:nvSpPr>
            <p:cNvPr id="775" name="Google Shape;775;p44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tr" dir="8100000" dist="76200">
                <a:schemeClr val="dk2">
                  <a:alpha val="4941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44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bl" dir="18900000" dist="762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44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44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9" name="Google Shape;779;p44"/>
          <p:cNvGrpSpPr/>
          <p:nvPr/>
        </p:nvGrpSpPr>
        <p:grpSpPr>
          <a:xfrm>
            <a:off x="10910203" y="4121277"/>
            <a:ext cx="441917" cy="441917"/>
            <a:chOff x="2147546" y="2289378"/>
            <a:chExt cx="2279100" cy="2279100"/>
          </a:xfrm>
        </p:grpSpPr>
        <p:sp>
          <p:nvSpPr>
            <p:cNvPr id="780" name="Google Shape;780;p44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tr" dir="8100000" dist="76200">
                <a:schemeClr val="dk2">
                  <a:alpha val="4941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44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bl" dir="18900000" dist="762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44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44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4" name="Google Shape;784;p44"/>
          <p:cNvGrpSpPr/>
          <p:nvPr/>
        </p:nvGrpSpPr>
        <p:grpSpPr>
          <a:xfrm>
            <a:off x="10910203" y="4627071"/>
            <a:ext cx="441917" cy="441917"/>
            <a:chOff x="2147546" y="2289378"/>
            <a:chExt cx="2279100" cy="2279100"/>
          </a:xfrm>
        </p:grpSpPr>
        <p:sp>
          <p:nvSpPr>
            <p:cNvPr id="785" name="Google Shape;785;p44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tr" dir="8100000" dist="76200">
                <a:schemeClr val="dk2">
                  <a:alpha val="4941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44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bl" dir="18900000" dist="762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44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 " id="789" name="Google Shape;78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44"/>
          <p:cNvSpPr/>
          <p:nvPr/>
        </p:nvSpPr>
        <p:spPr>
          <a:xfrm>
            <a:off x="21075" y="142800"/>
            <a:ext cx="11436600" cy="399600"/>
          </a:xfrm>
          <a:prstGeom prst="roundRect">
            <a:avLst>
              <a:gd fmla="val 50000" name="adj"/>
            </a:avLst>
          </a:prstGeom>
          <a:solidFill>
            <a:schemeClr val="lt1">
              <a:alpha val="89410"/>
            </a:schemeClr>
          </a:solidFill>
          <a:ln cap="flat" cmpd="sng" w="9525">
            <a:solidFill>
              <a:schemeClr val="lt2">
                <a:alpha val="4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1" name="Google Shape;791;p44"/>
          <p:cNvGrpSpPr/>
          <p:nvPr/>
        </p:nvGrpSpPr>
        <p:grpSpPr>
          <a:xfrm>
            <a:off x="325875" y="144375"/>
            <a:ext cx="1573500" cy="399600"/>
            <a:chOff x="1143001" y="3353745"/>
            <a:chExt cx="1573500" cy="399600"/>
          </a:xfrm>
        </p:grpSpPr>
        <p:sp>
          <p:nvSpPr>
            <p:cNvPr id="792" name="Google Shape;792;p44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rgbClr val="F1F4F8"/>
            </a:solidFill>
            <a:ln>
              <a:noFill/>
            </a:ln>
            <a:effectLst>
              <a:outerShdw blurRad="127000" rotWithShape="0" algn="tr" dir="8100000" dist="127000">
                <a:schemeClr val="dk1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793" name="Google Shape;793;p44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rgbClr val="F1F4F8"/>
            </a:solidFill>
            <a:ln>
              <a:noFill/>
            </a:ln>
            <a:effectLst>
              <a:outerShdw blurRad="127000" rotWithShape="0" algn="bl" dir="18900000" dist="127000">
                <a:schemeClr val="lt2">
                  <a:alpha val="6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794" name="Google Shape;794;p44"/>
            <p:cNvSpPr/>
            <p:nvPr/>
          </p:nvSpPr>
          <p:spPr>
            <a:xfrm>
              <a:off x="1143001" y="3353745"/>
              <a:ext cx="1573500" cy="399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800">
                  <a:solidFill>
                    <a:srgbClr val="FFFFFF"/>
                  </a:solidFill>
                  <a:latin typeface="Golos Text"/>
                  <a:ea typeface="Golos Text"/>
                  <a:cs typeface="Golos Text"/>
                  <a:sym typeface="Golos Text"/>
                </a:rPr>
                <a:t>Вопрос 1</a:t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5" name="Google Shape;795;p44"/>
          <p:cNvSpPr/>
          <p:nvPr/>
        </p:nvSpPr>
        <p:spPr>
          <a:xfrm>
            <a:off x="2065775" y="144375"/>
            <a:ext cx="1573500" cy="399600"/>
          </a:xfrm>
          <a:prstGeom prst="roundRect">
            <a:avLst>
              <a:gd fmla="val 50000" name="adj"/>
            </a:avLst>
          </a:prstGeom>
          <a:solidFill>
            <a:srgbClr val="76318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2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44"/>
          <p:cNvSpPr/>
          <p:nvPr/>
        </p:nvSpPr>
        <p:spPr>
          <a:xfrm>
            <a:off x="3818375" y="1443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3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44"/>
          <p:cNvSpPr/>
          <p:nvPr/>
        </p:nvSpPr>
        <p:spPr>
          <a:xfrm>
            <a:off x="5570975" y="1443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4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44"/>
          <p:cNvSpPr/>
          <p:nvPr/>
        </p:nvSpPr>
        <p:spPr>
          <a:xfrm>
            <a:off x="7399775" y="1443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5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44"/>
          <p:cNvSpPr/>
          <p:nvPr/>
        </p:nvSpPr>
        <p:spPr>
          <a:xfrm>
            <a:off x="9275025" y="1443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6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0" name="Google Shape;800;p44"/>
          <p:cNvGrpSpPr/>
          <p:nvPr/>
        </p:nvGrpSpPr>
        <p:grpSpPr>
          <a:xfrm>
            <a:off x="10910203" y="1558083"/>
            <a:ext cx="441917" cy="441917"/>
            <a:chOff x="2147546" y="2289378"/>
            <a:chExt cx="2279100" cy="2279100"/>
          </a:xfrm>
        </p:grpSpPr>
        <p:sp>
          <p:nvSpPr>
            <p:cNvPr id="801" name="Google Shape;801;p44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tr" dir="8100000" dist="76200">
                <a:schemeClr val="dk2">
                  <a:alpha val="4941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44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bl" dir="18900000" dist="762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44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44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5" name="Google Shape;805;p44"/>
          <p:cNvGrpSpPr/>
          <p:nvPr/>
        </p:nvGrpSpPr>
        <p:grpSpPr>
          <a:xfrm>
            <a:off x="10910203" y="2063877"/>
            <a:ext cx="441917" cy="441917"/>
            <a:chOff x="2147546" y="2289378"/>
            <a:chExt cx="2279100" cy="2279100"/>
          </a:xfrm>
        </p:grpSpPr>
        <p:sp>
          <p:nvSpPr>
            <p:cNvPr id="806" name="Google Shape;806;p44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tr" dir="8100000" dist="76200">
                <a:schemeClr val="dk2">
                  <a:alpha val="4941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44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bl" dir="18900000" dist="762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44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44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0" name="Google Shape;810;p44"/>
          <p:cNvGrpSpPr/>
          <p:nvPr/>
        </p:nvGrpSpPr>
        <p:grpSpPr>
          <a:xfrm>
            <a:off x="10910216" y="2559508"/>
            <a:ext cx="441917" cy="441917"/>
            <a:chOff x="2147546" y="2289378"/>
            <a:chExt cx="2279100" cy="2279100"/>
          </a:xfrm>
        </p:grpSpPr>
        <p:sp>
          <p:nvSpPr>
            <p:cNvPr id="811" name="Google Shape;811;p44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tr" dir="8100000" dist="76200">
                <a:schemeClr val="dk2">
                  <a:alpha val="4941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44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bl" dir="18900000" dist="762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44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44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5" name="Google Shape;815;p44"/>
          <p:cNvGrpSpPr/>
          <p:nvPr/>
        </p:nvGrpSpPr>
        <p:grpSpPr>
          <a:xfrm>
            <a:off x="10910103" y="3595127"/>
            <a:ext cx="441917" cy="441917"/>
            <a:chOff x="2147546" y="2289378"/>
            <a:chExt cx="2279100" cy="2279100"/>
          </a:xfrm>
        </p:grpSpPr>
        <p:sp>
          <p:nvSpPr>
            <p:cNvPr id="816" name="Google Shape;816;p44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tr" dir="8100000" dist="76200">
                <a:schemeClr val="dk2">
                  <a:alpha val="4941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44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bl" dir="18900000" dist="762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44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44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20" name="Google Shape;820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949" y="2117700"/>
            <a:ext cx="316231" cy="308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3062" y="2584150"/>
            <a:ext cx="316231" cy="308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3062" y="3130725"/>
            <a:ext cx="316231" cy="308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7" name="Google Shape;827;p45"/>
          <p:cNvGrpSpPr/>
          <p:nvPr/>
        </p:nvGrpSpPr>
        <p:grpSpPr>
          <a:xfrm>
            <a:off x="275550" y="1204388"/>
            <a:ext cx="10634700" cy="5469636"/>
            <a:chOff x="-1248450" y="823415"/>
            <a:chExt cx="10634700" cy="5196310"/>
          </a:xfrm>
        </p:grpSpPr>
        <p:sp>
          <p:nvSpPr>
            <p:cNvPr id="828" name="Google Shape;828;p45"/>
            <p:cNvSpPr/>
            <p:nvPr/>
          </p:nvSpPr>
          <p:spPr>
            <a:xfrm>
              <a:off x="1143000" y="823415"/>
              <a:ext cx="4775700" cy="5196300"/>
            </a:xfrm>
            <a:prstGeom prst="roundRect">
              <a:avLst>
                <a:gd fmla="val 6687" name="adj"/>
              </a:avLst>
            </a:prstGeom>
            <a:solidFill>
              <a:srgbClr val="F1F4F8"/>
            </a:solidFill>
            <a:ln>
              <a:noFill/>
            </a:ln>
            <a:effectLst>
              <a:outerShdw blurRad="76200" rotWithShape="0" algn="tr" dir="8100000" dist="76200">
                <a:schemeClr val="dk2">
                  <a:alpha val="49410"/>
                </a:schemeClr>
              </a:outerShdw>
            </a:effectLst>
          </p:spPr>
          <p:txBody>
            <a:bodyPr anchorCtr="0" anchor="t" bIns="45700" lIns="365750" spcFirstLastPara="1" rIns="365750" wrap="square" tIns="457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45"/>
            <p:cNvSpPr/>
            <p:nvPr/>
          </p:nvSpPr>
          <p:spPr>
            <a:xfrm>
              <a:off x="1143000" y="823415"/>
              <a:ext cx="4775700" cy="5196300"/>
            </a:xfrm>
            <a:prstGeom prst="roundRect">
              <a:avLst>
                <a:gd fmla="val 6687" name="adj"/>
              </a:avLst>
            </a:prstGeom>
            <a:solidFill>
              <a:srgbClr val="F1F4F8"/>
            </a:solidFill>
            <a:ln>
              <a:noFill/>
            </a:ln>
            <a:effectLst>
              <a:outerShdw blurRad="76200" rotWithShape="0" algn="bl" dir="18900000" dist="76200">
                <a:schemeClr val="lt2"/>
              </a:outerShdw>
            </a:effectLst>
          </p:spPr>
          <p:txBody>
            <a:bodyPr anchorCtr="0" anchor="t" bIns="45700" lIns="365750" spcFirstLastPara="1" rIns="365750" wrap="square" tIns="457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45"/>
            <p:cNvSpPr/>
            <p:nvPr/>
          </p:nvSpPr>
          <p:spPr>
            <a:xfrm>
              <a:off x="1143000" y="823415"/>
              <a:ext cx="4775700" cy="5196300"/>
            </a:xfrm>
            <a:prstGeom prst="roundRect">
              <a:avLst>
                <a:gd fmla="val 668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t" bIns="45700" lIns="365750" spcFirstLastPara="1" rIns="365750" wrap="square" tIns="457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45"/>
            <p:cNvSpPr/>
            <p:nvPr/>
          </p:nvSpPr>
          <p:spPr>
            <a:xfrm>
              <a:off x="-1248450" y="823425"/>
              <a:ext cx="10634700" cy="5196300"/>
            </a:xfrm>
            <a:prstGeom prst="roundRect">
              <a:avLst>
                <a:gd fmla="val 6687" name="adj"/>
              </a:avLst>
            </a:prstGeom>
            <a:solidFill>
              <a:srgbClr val="F1F4F8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0" lIns="365750" spcFirstLastPara="1" rIns="365750" wrap="square" tIns="457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sz="3200">
                <a:solidFill>
                  <a:srgbClr val="0B2027"/>
                </a:solidFill>
                <a:latin typeface="Caveat SemiBold"/>
                <a:ea typeface="Caveat SemiBold"/>
                <a:cs typeface="Caveat SemiBold"/>
                <a:sym typeface="Caveat SemiBold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2" name="Google Shape;832;p45"/>
          <p:cNvGrpSpPr/>
          <p:nvPr/>
        </p:nvGrpSpPr>
        <p:grpSpPr>
          <a:xfrm>
            <a:off x="10617161" y="1208102"/>
            <a:ext cx="1115604" cy="5196300"/>
            <a:chOff x="6872054" y="827111"/>
            <a:chExt cx="4775700" cy="5196300"/>
          </a:xfrm>
        </p:grpSpPr>
        <p:sp>
          <p:nvSpPr>
            <p:cNvPr id="833" name="Google Shape;833;p45"/>
            <p:cNvSpPr/>
            <p:nvPr/>
          </p:nvSpPr>
          <p:spPr>
            <a:xfrm>
              <a:off x="6872054" y="827111"/>
              <a:ext cx="4775700" cy="5196300"/>
            </a:xfrm>
            <a:prstGeom prst="roundRect">
              <a:avLst>
                <a:gd fmla="val 6687" name="adj"/>
              </a:avLst>
            </a:prstGeom>
            <a:solidFill>
              <a:srgbClr val="F1F4F8"/>
            </a:solidFill>
            <a:ln>
              <a:noFill/>
            </a:ln>
            <a:effectLst>
              <a:outerShdw blurRad="381000" rotWithShape="0" algn="tr" dir="8100000" dist="381000">
                <a:schemeClr val="dk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45"/>
            <p:cNvSpPr/>
            <p:nvPr/>
          </p:nvSpPr>
          <p:spPr>
            <a:xfrm>
              <a:off x="6872054" y="827111"/>
              <a:ext cx="4775700" cy="5196300"/>
            </a:xfrm>
            <a:prstGeom prst="roundRect">
              <a:avLst>
                <a:gd fmla="val 6687" name="adj"/>
              </a:avLst>
            </a:prstGeom>
            <a:solidFill>
              <a:srgbClr val="F1F4F8"/>
            </a:solidFill>
            <a:ln>
              <a:noFill/>
            </a:ln>
            <a:effectLst>
              <a:outerShdw blurRad="381000" rotWithShape="0" algn="bl" dir="18900000" dist="3810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45"/>
            <p:cNvSpPr/>
            <p:nvPr/>
          </p:nvSpPr>
          <p:spPr>
            <a:xfrm>
              <a:off x="6872054" y="827111"/>
              <a:ext cx="4775700" cy="5196300"/>
            </a:xfrm>
            <a:prstGeom prst="roundRect">
              <a:avLst>
                <a:gd fmla="val 668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8100" rotWithShape="0" algn="bl" dir="18900000" dist="38100">
                <a:schemeClr val="dk2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45"/>
            <p:cNvSpPr/>
            <p:nvPr/>
          </p:nvSpPr>
          <p:spPr>
            <a:xfrm>
              <a:off x="6872054" y="827111"/>
              <a:ext cx="4775700" cy="5196300"/>
            </a:xfrm>
            <a:prstGeom prst="roundRect">
              <a:avLst>
                <a:gd fmla="val 6687" name="adj"/>
              </a:avLst>
            </a:prstGeom>
            <a:solidFill>
              <a:srgbClr val="F1F4F8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0" lIns="365750" spcFirstLastPara="1" rIns="365750" wrap="square" tIns="457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  <p:grpSp>
        <p:nvGrpSpPr>
          <p:cNvPr id="837" name="Google Shape;837;p45"/>
          <p:cNvGrpSpPr/>
          <p:nvPr/>
        </p:nvGrpSpPr>
        <p:grpSpPr>
          <a:xfrm>
            <a:off x="10910203" y="3069133"/>
            <a:ext cx="441917" cy="441917"/>
            <a:chOff x="2147546" y="2289378"/>
            <a:chExt cx="2279100" cy="2279100"/>
          </a:xfrm>
        </p:grpSpPr>
        <p:sp>
          <p:nvSpPr>
            <p:cNvPr id="838" name="Google Shape;838;p45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tr" dir="8100000" dist="76200">
                <a:schemeClr val="dk2">
                  <a:alpha val="4941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45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bl" dir="18900000" dist="762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45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45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2" name="Google Shape;842;p45"/>
          <p:cNvGrpSpPr/>
          <p:nvPr/>
        </p:nvGrpSpPr>
        <p:grpSpPr>
          <a:xfrm>
            <a:off x="10910203" y="4121277"/>
            <a:ext cx="441917" cy="441917"/>
            <a:chOff x="2147546" y="2289378"/>
            <a:chExt cx="2279100" cy="2279100"/>
          </a:xfrm>
        </p:grpSpPr>
        <p:sp>
          <p:nvSpPr>
            <p:cNvPr id="843" name="Google Shape;843;p45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tr" dir="8100000" dist="76200">
                <a:schemeClr val="dk2">
                  <a:alpha val="4941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45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bl" dir="18900000" dist="762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45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45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7" name="Google Shape;847;p45"/>
          <p:cNvGrpSpPr/>
          <p:nvPr/>
        </p:nvGrpSpPr>
        <p:grpSpPr>
          <a:xfrm>
            <a:off x="10910203" y="4627071"/>
            <a:ext cx="441917" cy="441917"/>
            <a:chOff x="2147546" y="2289378"/>
            <a:chExt cx="2279100" cy="2279100"/>
          </a:xfrm>
        </p:grpSpPr>
        <p:sp>
          <p:nvSpPr>
            <p:cNvPr id="848" name="Google Shape;848;p45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tr" dir="8100000" dist="76200">
                <a:schemeClr val="dk2">
                  <a:alpha val="4941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45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bl" dir="18900000" dist="762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45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45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2" name="Google Shape;852;p45"/>
          <p:cNvGrpSpPr/>
          <p:nvPr/>
        </p:nvGrpSpPr>
        <p:grpSpPr>
          <a:xfrm>
            <a:off x="10910203" y="5170952"/>
            <a:ext cx="441917" cy="441917"/>
            <a:chOff x="2147546" y="2289378"/>
            <a:chExt cx="2279100" cy="2279100"/>
          </a:xfrm>
        </p:grpSpPr>
        <p:sp>
          <p:nvSpPr>
            <p:cNvPr id="853" name="Google Shape;853;p45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tr" dir="8100000" dist="76200">
                <a:schemeClr val="dk2">
                  <a:alpha val="4941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45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bl" dir="18900000" dist="762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45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45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 " id="857" name="Google Shape;85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45"/>
          <p:cNvSpPr/>
          <p:nvPr/>
        </p:nvSpPr>
        <p:spPr>
          <a:xfrm>
            <a:off x="-131325" y="142800"/>
            <a:ext cx="11436600" cy="399600"/>
          </a:xfrm>
          <a:prstGeom prst="roundRect">
            <a:avLst>
              <a:gd fmla="val 50000" name="adj"/>
            </a:avLst>
          </a:prstGeom>
          <a:solidFill>
            <a:schemeClr val="lt1">
              <a:alpha val="89410"/>
            </a:schemeClr>
          </a:solidFill>
          <a:ln cap="flat" cmpd="sng" w="9525">
            <a:solidFill>
              <a:schemeClr val="lt2">
                <a:alpha val="4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9" name="Google Shape;859;p45"/>
          <p:cNvGrpSpPr/>
          <p:nvPr/>
        </p:nvGrpSpPr>
        <p:grpSpPr>
          <a:xfrm>
            <a:off x="173475" y="144375"/>
            <a:ext cx="1573500" cy="399600"/>
            <a:chOff x="1143001" y="3353745"/>
            <a:chExt cx="1573500" cy="399600"/>
          </a:xfrm>
        </p:grpSpPr>
        <p:sp>
          <p:nvSpPr>
            <p:cNvPr id="860" name="Google Shape;860;p45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rgbClr val="F1F4F8"/>
            </a:solidFill>
            <a:ln>
              <a:noFill/>
            </a:ln>
            <a:effectLst>
              <a:outerShdw blurRad="127000" rotWithShape="0" algn="tr" dir="8100000" dist="127000">
                <a:schemeClr val="dk1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861" name="Google Shape;861;p45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rgbClr val="F1F4F8"/>
            </a:solidFill>
            <a:ln>
              <a:noFill/>
            </a:ln>
            <a:effectLst>
              <a:outerShdw blurRad="127000" rotWithShape="0" algn="bl" dir="18900000" dist="127000">
                <a:schemeClr val="lt2">
                  <a:alpha val="6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862" name="Google Shape;862;p45"/>
            <p:cNvSpPr/>
            <p:nvPr/>
          </p:nvSpPr>
          <p:spPr>
            <a:xfrm>
              <a:off x="1143001" y="3353745"/>
              <a:ext cx="1573500" cy="399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800">
                  <a:solidFill>
                    <a:srgbClr val="FFFFFF"/>
                  </a:solidFill>
                  <a:latin typeface="Golos Text"/>
                  <a:ea typeface="Golos Text"/>
                  <a:cs typeface="Golos Text"/>
                  <a:sym typeface="Golos Text"/>
                </a:rPr>
                <a:t>Вопрос 1</a:t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3" name="Google Shape;863;p45"/>
          <p:cNvSpPr/>
          <p:nvPr/>
        </p:nvSpPr>
        <p:spPr>
          <a:xfrm>
            <a:off x="1913375" y="1443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2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45"/>
          <p:cNvSpPr/>
          <p:nvPr/>
        </p:nvSpPr>
        <p:spPr>
          <a:xfrm>
            <a:off x="3665975" y="144375"/>
            <a:ext cx="1573500" cy="399600"/>
          </a:xfrm>
          <a:prstGeom prst="roundRect">
            <a:avLst>
              <a:gd fmla="val 50000" name="adj"/>
            </a:avLst>
          </a:prstGeom>
          <a:solidFill>
            <a:srgbClr val="76318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3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45"/>
          <p:cNvSpPr/>
          <p:nvPr/>
        </p:nvSpPr>
        <p:spPr>
          <a:xfrm>
            <a:off x="5418575" y="1443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4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45"/>
          <p:cNvSpPr/>
          <p:nvPr/>
        </p:nvSpPr>
        <p:spPr>
          <a:xfrm>
            <a:off x="7247375" y="1443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5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45"/>
          <p:cNvSpPr/>
          <p:nvPr/>
        </p:nvSpPr>
        <p:spPr>
          <a:xfrm>
            <a:off x="9122625" y="1443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6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8" name="Google Shape;868;p45"/>
          <p:cNvGrpSpPr/>
          <p:nvPr/>
        </p:nvGrpSpPr>
        <p:grpSpPr>
          <a:xfrm>
            <a:off x="10910203" y="1558083"/>
            <a:ext cx="441917" cy="441917"/>
            <a:chOff x="2147546" y="2289378"/>
            <a:chExt cx="2279100" cy="2279100"/>
          </a:xfrm>
        </p:grpSpPr>
        <p:sp>
          <p:nvSpPr>
            <p:cNvPr id="869" name="Google Shape;869;p45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tr" dir="8100000" dist="76200">
                <a:schemeClr val="dk2">
                  <a:alpha val="4941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45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bl" dir="18900000" dist="762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45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45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3" name="Google Shape;873;p45"/>
          <p:cNvGrpSpPr/>
          <p:nvPr/>
        </p:nvGrpSpPr>
        <p:grpSpPr>
          <a:xfrm>
            <a:off x="10910203" y="2063877"/>
            <a:ext cx="441917" cy="441917"/>
            <a:chOff x="2147546" y="2289378"/>
            <a:chExt cx="2279100" cy="2279100"/>
          </a:xfrm>
        </p:grpSpPr>
        <p:sp>
          <p:nvSpPr>
            <p:cNvPr id="874" name="Google Shape;874;p45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tr" dir="8100000" dist="76200">
                <a:schemeClr val="dk2">
                  <a:alpha val="4941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45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bl" dir="18900000" dist="762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45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45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8" name="Google Shape;878;p45"/>
          <p:cNvGrpSpPr/>
          <p:nvPr/>
        </p:nvGrpSpPr>
        <p:grpSpPr>
          <a:xfrm>
            <a:off x="10910216" y="2559508"/>
            <a:ext cx="441917" cy="441917"/>
            <a:chOff x="2147546" y="2289378"/>
            <a:chExt cx="2279100" cy="2279100"/>
          </a:xfrm>
        </p:grpSpPr>
        <p:sp>
          <p:nvSpPr>
            <p:cNvPr id="879" name="Google Shape;879;p45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tr" dir="8100000" dist="76200">
                <a:schemeClr val="dk2">
                  <a:alpha val="4941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45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bl" dir="18900000" dist="762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45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45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3" name="Google Shape;883;p45"/>
          <p:cNvGrpSpPr/>
          <p:nvPr/>
        </p:nvGrpSpPr>
        <p:grpSpPr>
          <a:xfrm>
            <a:off x="10910103" y="3595127"/>
            <a:ext cx="441917" cy="441917"/>
            <a:chOff x="2147546" y="2289378"/>
            <a:chExt cx="2279100" cy="2279100"/>
          </a:xfrm>
        </p:grpSpPr>
        <p:sp>
          <p:nvSpPr>
            <p:cNvPr id="884" name="Google Shape;884;p45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tr" dir="8100000" dist="76200">
                <a:schemeClr val="dk2">
                  <a:alpha val="4941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45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bl" dir="18900000" dist="762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45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45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8" name="Google Shape;888;p45"/>
          <p:cNvGrpSpPr/>
          <p:nvPr/>
        </p:nvGrpSpPr>
        <p:grpSpPr>
          <a:xfrm>
            <a:off x="10910203" y="5666265"/>
            <a:ext cx="441917" cy="441917"/>
            <a:chOff x="2147546" y="2289378"/>
            <a:chExt cx="2279100" cy="2279100"/>
          </a:xfrm>
        </p:grpSpPr>
        <p:sp>
          <p:nvSpPr>
            <p:cNvPr id="889" name="Google Shape;889;p45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tr" dir="8100000" dist="76200">
                <a:schemeClr val="dk2">
                  <a:alpha val="4941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45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bl" dir="18900000" dist="762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45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45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93" name="Google Shape;893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949" y="3184500"/>
            <a:ext cx="316231" cy="308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3062" y="3650950"/>
            <a:ext cx="316231" cy="308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3062" y="4197525"/>
            <a:ext cx="316231" cy="308112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45"/>
          <p:cNvSpPr txBox="1"/>
          <p:nvPr/>
        </p:nvSpPr>
        <p:spPr>
          <a:xfrm>
            <a:off x="418425" y="1163900"/>
            <a:ext cx="10407300" cy="55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700">
                <a:solidFill>
                  <a:srgbClr val="0B2027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Перед вами LLM-анализ слова. Назовите слово</a:t>
            </a:r>
            <a:endParaRPr sz="2700">
              <a:solidFill>
                <a:srgbClr val="0B2027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700">
                <a:solidFill>
                  <a:schemeClr val="accent5"/>
                </a:solidFill>
                <a:latin typeface="Caveat"/>
                <a:ea typeface="Caveat"/>
                <a:cs typeface="Caveat"/>
                <a:sym typeface="Caveat"/>
              </a:rPr>
              <a:t>Шаг 1: Разделение на морфемы</a:t>
            </a:r>
            <a:endParaRPr b="1" sz="2700">
              <a:solidFill>
                <a:schemeClr val="accent5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700">
                <a:solidFill>
                  <a:srgbClr val="0B2027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- «?» – префикс, происходящий от греческого слова «φυτόν», означающего растение.</a:t>
            </a:r>
            <a:endParaRPr sz="2700">
              <a:solidFill>
                <a:srgbClr val="0B2027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700">
                <a:solidFill>
                  <a:srgbClr val="0B2027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- «?» – корень, вероятно, происходит от названия химического элемента фтора (Fluorine).</a:t>
            </a:r>
            <a:endParaRPr sz="2700">
              <a:solidFill>
                <a:srgbClr val="0B2027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700">
                <a:solidFill>
                  <a:schemeClr val="accent5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Шаг 2: Анализ значения каждой морфемы</a:t>
            </a:r>
            <a:endParaRPr sz="2700">
              <a:solidFill>
                <a:schemeClr val="accent5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700">
                <a:solidFill>
                  <a:srgbClr val="0B2027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- Префикс «?»: указывает на связь с растениями.</a:t>
            </a:r>
            <a:endParaRPr sz="2700">
              <a:solidFill>
                <a:srgbClr val="0B2027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700">
                <a:solidFill>
                  <a:srgbClr val="0B2027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- Корень «?» – химический элемент, известный своими антибактериальными свойствами. </a:t>
            </a:r>
            <a:endParaRPr sz="2700">
              <a:solidFill>
                <a:srgbClr val="0B2027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700">
                <a:solidFill>
                  <a:schemeClr val="accent5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Шаг 3: Контекст и гипотезы</a:t>
            </a:r>
            <a:endParaRPr sz="2700">
              <a:solidFill>
                <a:schemeClr val="accent5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700">
                <a:solidFill>
                  <a:srgbClr val="0B2027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обозначает род низших грибов, паразитирующих на культурных растениях и вызывающих у них различные заболевания</a:t>
            </a:r>
            <a:endParaRPr sz="2700">
              <a:solidFill>
                <a:srgbClr val="0B2027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75000"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28"/>
          <p:cNvGrpSpPr/>
          <p:nvPr/>
        </p:nvGrpSpPr>
        <p:grpSpPr>
          <a:xfrm>
            <a:off x="2356549" y="3463483"/>
            <a:ext cx="2570335" cy="1360765"/>
            <a:chOff x="2356549" y="3463483"/>
            <a:chExt cx="2570335" cy="1360765"/>
          </a:xfrm>
        </p:grpSpPr>
        <p:sp>
          <p:nvSpPr>
            <p:cNvPr id="154" name="Google Shape;154;p28"/>
            <p:cNvSpPr/>
            <p:nvPr/>
          </p:nvSpPr>
          <p:spPr>
            <a:xfrm>
              <a:off x="2356549" y="3463483"/>
              <a:ext cx="2570335" cy="1360765"/>
            </a:xfrm>
            <a:custGeom>
              <a:rect b="b" l="l" r="r" t="t"/>
              <a:pathLst>
                <a:path extrusionOk="0" h="431" w="817">
                  <a:moveTo>
                    <a:pt x="20" y="431"/>
                  </a:moveTo>
                  <a:cubicBezTo>
                    <a:pt x="9" y="431"/>
                    <a:pt x="0" y="422"/>
                    <a:pt x="0" y="411"/>
                  </a:cubicBezTo>
                  <a:cubicBezTo>
                    <a:pt x="0" y="302"/>
                    <a:pt x="42" y="199"/>
                    <a:pt x="119" y="121"/>
                  </a:cubicBezTo>
                  <a:cubicBezTo>
                    <a:pt x="195" y="44"/>
                    <a:pt x="298" y="1"/>
                    <a:pt x="407" y="0"/>
                  </a:cubicBezTo>
                  <a:cubicBezTo>
                    <a:pt x="408" y="0"/>
                    <a:pt x="408" y="0"/>
                    <a:pt x="409" y="0"/>
                  </a:cubicBezTo>
                  <a:cubicBezTo>
                    <a:pt x="633" y="0"/>
                    <a:pt x="816" y="182"/>
                    <a:pt x="817" y="407"/>
                  </a:cubicBezTo>
                  <a:cubicBezTo>
                    <a:pt x="817" y="409"/>
                    <a:pt x="817" y="409"/>
                    <a:pt x="817" y="409"/>
                  </a:cubicBezTo>
                  <a:cubicBezTo>
                    <a:pt x="817" y="420"/>
                    <a:pt x="808" y="429"/>
                    <a:pt x="797" y="429"/>
                  </a:cubicBezTo>
                  <a:cubicBezTo>
                    <a:pt x="786" y="429"/>
                    <a:pt x="777" y="420"/>
                    <a:pt x="777" y="409"/>
                  </a:cubicBezTo>
                  <a:cubicBezTo>
                    <a:pt x="777" y="407"/>
                    <a:pt x="777" y="407"/>
                    <a:pt x="777" y="407"/>
                  </a:cubicBezTo>
                  <a:cubicBezTo>
                    <a:pt x="776" y="205"/>
                    <a:pt x="611" y="40"/>
                    <a:pt x="409" y="40"/>
                  </a:cubicBezTo>
                  <a:cubicBezTo>
                    <a:pt x="408" y="40"/>
                    <a:pt x="408" y="40"/>
                    <a:pt x="407" y="40"/>
                  </a:cubicBezTo>
                  <a:cubicBezTo>
                    <a:pt x="309" y="41"/>
                    <a:pt x="216" y="80"/>
                    <a:pt x="147" y="150"/>
                  </a:cubicBezTo>
                  <a:cubicBezTo>
                    <a:pt x="78" y="219"/>
                    <a:pt x="40" y="312"/>
                    <a:pt x="40" y="410"/>
                  </a:cubicBezTo>
                  <a:cubicBezTo>
                    <a:pt x="40" y="422"/>
                    <a:pt x="31" y="431"/>
                    <a:pt x="20" y="431"/>
                  </a:cubicBezTo>
                  <a:cubicBezTo>
                    <a:pt x="20" y="431"/>
                    <a:pt x="20" y="431"/>
                    <a:pt x="20" y="43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28"/>
            <p:cNvSpPr/>
            <p:nvPr/>
          </p:nvSpPr>
          <p:spPr>
            <a:xfrm>
              <a:off x="2356549" y="3463483"/>
              <a:ext cx="2570335" cy="1360765"/>
            </a:xfrm>
            <a:custGeom>
              <a:rect b="b" l="l" r="r" t="t"/>
              <a:pathLst>
                <a:path extrusionOk="0" h="431" w="817">
                  <a:moveTo>
                    <a:pt x="20" y="431"/>
                  </a:moveTo>
                  <a:cubicBezTo>
                    <a:pt x="9" y="431"/>
                    <a:pt x="0" y="422"/>
                    <a:pt x="0" y="411"/>
                  </a:cubicBezTo>
                  <a:cubicBezTo>
                    <a:pt x="0" y="302"/>
                    <a:pt x="42" y="199"/>
                    <a:pt x="119" y="121"/>
                  </a:cubicBezTo>
                  <a:cubicBezTo>
                    <a:pt x="195" y="44"/>
                    <a:pt x="298" y="1"/>
                    <a:pt x="407" y="0"/>
                  </a:cubicBezTo>
                  <a:cubicBezTo>
                    <a:pt x="408" y="0"/>
                    <a:pt x="408" y="0"/>
                    <a:pt x="409" y="0"/>
                  </a:cubicBezTo>
                  <a:cubicBezTo>
                    <a:pt x="633" y="0"/>
                    <a:pt x="816" y="182"/>
                    <a:pt x="817" y="407"/>
                  </a:cubicBezTo>
                  <a:cubicBezTo>
                    <a:pt x="817" y="409"/>
                    <a:pt x="817" y="409"/>
                    <a:pt x="817" y="409"/>
                  </a:cubicBezTo>
                  <a:cubicBezTo>
                    <a:pt x="817" y="420"/>
                    <a:pt x="808" y="429"/>
                    <a:pt x="797" y="429"/>
                  </a:cubicBezTo>
                  <a:cubicBezTo>
                    <a:pt x="786" y="429"/>
                    <a:pt x="777" y="420"/>
                    <a:pt x="777" y="409"/>
                  </a:cubicBezTo>
                  <a:cubicBezTo>
                    <a:pt x="777" y="407"/>
                    <a:pt x="777" y="407"/>
                    <a:pt x="777" y="407"/>
                  </a:cubicBezTo>
                  <a:cubicBezTo>
                    <a:pt x="776" y="205"/>
                    <a:pt x="611" y="40"/>
                    <a:pt x="409" y="40"/>
                  </a:cubicBezTo>
                  <a:cubicBezTo>
                    <a:pt x="408" y="40"/>
                    <a:pt x="408" y="40"/>
                    <a:pt x="407" y="40"/>
                  </a:cubicBezTo>
                  <a:cubicBezTo>
                    <a:pt x="309" y="41"/>
                    <a:pt x="216" y="80"/>
                    <a:pt x="147" y="150"/>
                  </a:cubicBezTo>
                  <a:cubicBezTo>
                    <a:pt x="78" y="219"/>
                    <a:pt x="40" y="312"/>
                    <a:pt x="40" y="410"/>
                  </a:cubicBezTo>
                  <a:cubicBezTo>
                    <a:pt x="40" y="422"/>
                    <a:pt x="31" y="431"/>
                    <a:pt x="20" y="431"/>
                  </a:cubicBezTo>
                  <a:cubicBezTo>
                    <a:pt x="20" y="431"/>
                    <a:pt x="20" y="431"/>
                    <a:pt x="20" y="431"/>
                  </a:cubicBezTo>
                  <a:close/>
                </a:path>
              </a:pathLst>
            </a:custGeom>
            <a:solidFill>
              <a:schemeClr val="lt1">
                <a:alpha val="89410"/>
              </a:schemeClr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365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" name="Google Shape;156;p28"/>
          <p:cNvGrpSpPr/>
          <p:nvPr/>
        </p:nvGrpSpPr>
        <p:grpSpPr>
          <a:xfrm>
            <a:off x="4823432" y="4714167"/>
            <a:ext cx="2558398" cy="1343524"/>
            <a:chOff x="4823432" y="4714167"/>
            <a:chExt cx="2558398" cy="1343524"/>
          </a:xfrm>
        </p:grpSpPr>
        <p:sp>
          <p:nvSpPr>
            <p:cNvPr id="157" name="Google Shape;157;p28"/>
            <p:cNvSpPr/>
            <p:nvPr/>
          </p:nvSpPr>
          <p:spPr>
            <a:xfrm>
              <a:off x="4823432" y="4714167"/>
              <a:ext cx="2558397" cy="1343524"/>
            </a:xfrm>
            <a:custGeom>
              <a:rect b="b" l="l" r="r" t="t"/>
              <a:pathLst>
                <a:path extrusionOk="0" h="426" w="813">
                  <a:moveTo>
                    <a:pt x="405" y="426"/>
                  </a:moveTo>
                  <a:cubicBezTo>
                    <a:pt x="404" y="426"/>
                    <a:pt x="403" y="426"/>
                    <a:pt x="403" y="426"/>
                  </a:cubicBezTo>
                  <a:cubicBezTo>
                    <a:pt x="203" y="425"/>
                    <a:pt x="35" y="281"/>
                    <a:pt x="2" y="85"/>
                  </a:cubicBezTo>
                  <a:cubicBezTo>
                    <a:pt x="0" y="74"/>
                    <a:pt x="8" y="64"/>
                    <a:pt x="18" y="62"/>
                  </a:cubicBezTo>
                  <a:cubicBezTo>
                    <a:pt x="29" y="60"/>
                    <a:pt x="40" y="68"/>
                    <a:pt x="41" y="78"/>
                  </a:cubicBezTo>
                  <a:cubicBezTo>
                    <a:pt x="71" y="256"/>
                    <a:pt x="223" y="385"/>
                    <a:pt x="403" y="386"/>
                  </a:cubicBezTo>
                  <a:cubicBezTo>
                    <a:pt x="403" y="386"/>
                    <a:pt x="404" y="386"/>
                    <a:pt x="405" y="386"/>
                  </a:cubicBezTo>
                  <a:cubicBezTo>
                    <a:pt x="607" y="386"/>
                    <a:pt x="772" y="222"/>
                    <a:pt x="773" y="19"/>
                  </a:cubicBezTo>
                  <a:cubicBezTo>
                    <a:pt x="773" y="8"/>
                    <a:pt x="782" y="0"/>
                    <a:pt x="793" y="0"/>
                  </a:cubicBezTo>
                  <a:cubicBezTo>
                    <a:pt x="793" y="0"/>
                    <a:pt x="793" y="0"/>
                    <a:pt x="793" y="0"/>
                  </a:cubicBezTo>
                  <a:cubicBezTo>
                    <a:pt x="804" y="0"/>
                    <a:pt x="813" y="9"/>
                    <a:pt x="813" y="20"/>
                  </a:cubicBezTo>
                  <a:cubicBezTo>
                    <a:pt x="812" y="244"/>
                    <a:pt x="629" y="426"/>
                    <a:pt x="405" y="4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28"/>
            <p:cNvSpPr/>
            <p:nvPr/>
          </p:nvSpPr>
          <p:spPr>
            <a:xfrm>
              <a:off x="4823433" y="4714167"/>
              <a:ext cx="2558397" cy="1343524"/>
            </a:xfrm>
            <a:custGeom>
              <a:rect b="b" l="l" r="r" t="t"/>
              <a:pathLst>
                <a:path extrusionOk="0" h="426" w="813">
                  <a:moveTo>
                    <a:pt x="405" y="426"/>
                  </a:moveTo>
                  <a:cubicBezTo>
                    <a:pt x="404" y="426"/>
                    <a:pt x="403" y="426"/>
                    <a:pt x="403" y="426"/>
                  </a:cubicBezTo>
                  <a:cubicBezTo>
                    <a:pt x="203" y="425"/>
                    <a:pt x="35" y="281"/>
                    <a:pt x="2" y="85"/>
                  </a:cubicBezTo>
                  <a:cubicBezTo>
                    <a:pt x="0" y="74"/>
                    <a:pt x="8" y="64"/>
                    <a:pt x="18" y="62"/>
                  </a:cubicBezTo>
                  <a:cubicBezTo>
                    <a:pt x="29" y="60"/>
                    <a:pt x="40" y="68"/>
                    <a:pt x="41" y="78"/>
                  </a:cubicBezTo>
                  <a:cubicBezTo>
                    <a:pt x="71" y="256"/>
                    <a:pt x="223" y="385"/>
                    <a:pt x="403" y="386"/>
                  </a:cubicBezTo>
                  <a:cubicBezTo>
                    <a:pt x="403" y="386"/>
                    <a:pt x="404" y="386"/>
                    <a:pt x="405" y="386"/>
                  </a:cubicBezTo>
                  <a:cubicBezTo>
                    <a:pt x="607" y="386"/>
                    <a:pt x="772" y="222"/>
                    <a:pt x="773" y="19"/>
                  </a:cubicBezTo>
                  <a:cubicBezTo>
                    <a:pt x="773" y="8"/>
                    <a:pt x="782" y="0"/>
                    <a:pt x="793" y="0"/>
                  </a:cubicBezTo>
                  <a:cubicBezTo>
                    <a:pt x="793" y="0"/>
                    <a:pt x="793" y="0"/>
                    <a:pt x="793" y="0"/>
                  </a:cubicBezTo>
                  <a:cubicBezTo>
                    <a:pt x="804" y="0"/>
                    <a:pt x="813" y="9"/>
                    <a:pt x="813" y="20"/>
                  </a:cubicBezTo>
                  <a:cubicBezTo>
                    <a:pt x="812" y="244"/>
                    <a:pt x="629" y="426"/>
                    <a:pt x="405" y="426"/>
                  </a:cubicBezTo>
                  <a:close/>
                </a:path>
              </a:pathLst>
            </a:custGeom>
            <a:solidFill>
              <a:schemeClr val="lt1">
                <a:alpha val="89410"/>
              </a:schemeClr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365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" name="Google Shape;159;p28"/>
          <p:cNvGrpSpPr/>
          <p:nvPr/>
        </p:nvGrpSpPr>
        <p:grpSpPr>
          <a:xfrm>
            <a:off x="7265117" y="3429000"/>
            <a:ext cx="2561053" cy="1388617"/>
            <a:chOff x="7265117" y="3429000"/>
            <a:chExt cx="2561053" cy="1388617"/>
          </a:xfrm>
        </p:grpSpPr>
        <p:sp>
          <p:nvSpPr>
            <p:cNvPr id="160" name="Google Shape;160;p28"/>
            <p:cNvSpPr/>
            <p:nvPr/>
          </p:nvSpPr>
          <p:spPr>
            <a:xfrm>
              <a:off x="7265117" y="3429000"/>
              <a:ext cx="2561052" cy="1388617"/>
            </a:xfrm>
            <a:custGeom>
              <a:rect b="b" l="l" r="r" t="t"/>
              <a:pathLst>
                <a:path extrusionOk="0" h="440" w="814">
                  <a:moveTo>
                    <a:pt x="794" y="440"/>
                  </a:moveTo>
                  <a:cubicBezTo>
                    <a:pt x="783" y="440"/>
                    <a:pt x="774" y="431"/>
                    <a:pt x="774" y="420"/>
                  </a:cubicBezTo>
                  <a:cubicBezTo>
                    <a:pt x="774" y="238"/>
                    <a:pt x="638" y="82"/>
                    <a:pt x="459" y="55"/>
                  </a:cubicBezTo>
                  <a:cubicBezTo>
                    <a:pt x="361" y="41"/>
                    <a:pt x="264" y="66"/>
                    <a:pt x="185" y="124"/>
                  </a:cubicBezTo>
                  <a:cubicBezTo>
                    <a:pt x="106" y="183"/>
                    <a:pt x="55" y="269"/>
                    <a:pt x="41" y="366"/>
                  </a:cubicBezTo>
                  <a:cubicBezTo>
                    <a:pt x="39" y="377"/>
                    <a:pt x="29" y="385"/>
                    <a:pt x="18" y="383"/>
                  </a:cubicBezTo>
                  <a:cubicBezTo>
                    <a:pt x="7" y="382"/>
                    <a:pt x="0" y="372"/>
                    <a:pt x="1" y="361"/>
                  </a:cubicBezTo>
                  <a:cubicBezTo>
                    <a:pt x="17" y="253"/>
                    <a:pt x="74" y="157"/>
                    <a:pt x="161" y="92"/>
                  </a:cubicBezTo>
                  <a:cubicBezTo>
                    <a:pt x="249" y="27"/>
                    <a:pt x="357" y="0"/>
                    <a:pt x="464" y="16"/>
                  </a:cubicBezTo>
                  <a:cubicBezTo>
                    <a:pt x="561" y="30"/>
                    <a:pt x="650" y="79"/>
                    <a:pt x="714" y="153"/>
                  </a:cubicBezTo>
                  <a:cubicBezTo>
                    <a:pt x="778" y="227"/>
                    <a:pt x="814" y="322"/>
                    <a:pt x="814" y="420"/>
                  </a:cubicBezTo>
                  <a:cubicBezTo>
                    <a:pt x="814" y="431"/>
                    <a:pt x="805" y="440"/>
                    <a:pt x="794" y="4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28"/>
            <p:cNvSpPr/>
            <p:nvPr/>
          </p:nvSpPr>
          <p:spPr>
            <a:xfrm>
              <a:off x="7265118" y="3429000"/>
              <a:ext cx="2561052" cy="1388617"/>
            </a:xfrm>
            <a:custGeom>
              <a:rect b="b" l="l" r="r" t="t"/>
              <a:pathLst>
                <a:path extrusionOk="0" h="440" w="814">
                  <a:moveTo>
                    <a:pt x="794" y="440"/>
                  </a:moveTo>
                  <a:cubicBezTo>
                    <a:pt x="783" y="440"/>
                    <a:pt x="774" y="431"/>
                    <a:pt x="774" y="420"/>
                  </a:cubicBezTo>
                  <a:cubicBezTo>
                    <a:pt x="774" y="238"/>
                    <a:pt x="638" y="82"/>
                    <a:pt x="459" y="55"/>
                  </a:cubicBezTo>
                  <a:cubicBezTo>
                    <a:pt x="361" y="41"/>
                    <a:pt x="264" y="66"/>
                    <a:pt x="185" y="124"/>
                  </a:cubicBezTo>
                  <a:cubicBezTo>
                    <a:pt x="106" y="183"/>
                    <a:pt x="55" y="269"/>
                    <a:pt x="41" y="366"/>
                  </a:cubicBezTo>
                  <a:cubicBezTo>
                    <a:pt x="39" y="377"/>
                    <a:pt x="29" y="385"/>
                    <a:pt x="18" y="383"/>
                  </a:cubicBezTo>
                  <a:cubicBezTo>
                    <a:pt x="7" y="382"/>
                    <a:pt x="0" y="372"/>
                    <a:pt x="1" y="361"/>
                  </a:cubicBezTo>
                  <a:cubicBezTo>
                    <a:pt x="17" y="253"/>
                    <a:pt x="74" y="157"/>
                    <a:pt x="161" y="92"/>
                  </a:cubicBezTo>
                  <a:cubicBezTo>
                    <a:pt x="249" y="27"/>
                    <a:pt x="357" y="0"/>
                    <a:pt x="464" y="16"/>
                  </a:cubicBezTo>
                  <a:cubicBezTo>
                    <a:pt x="561" y="30"/>
                    <a:pt x="650" y="79"/>
                    <a:pt x="714" y="153"/>
                  </a:cubicBezTo>
                  <a:cubicBezTo>
                    <a:pt x="778" y="227"/>
                    <a:pt x="814" y="322"/>
                    <a:pt x="814" y="420"/>
                  </a:cubicBezTo>
                  <a:cubicBezTo>
                    <a:pt x="814" y="431"/>
                    <a:pt x="805" y="440"/>
                    <a:pt x="794" y="440"/>
                  </a:cubicBezTo>
                  <a:close/>
                </a:path>
              </a:pathLst>
            </a:custGeom>
            <a:solidFill>
              <a:schemeClr val="lt1">
                <a:alpha val="89410"/>
              </a:schemeClr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365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" name="Google Shape;162;p28"/>
          <p:cNvGrpSpPr/>
          <p:nvPr/>
        </p:nvGrpSpPr>
        <p:grpSpPr>
          <a:xfrm>
            <a:off x="7933832" y="3472891"/>
            <a:ext cx="1559901" cy="501840"/>
            <a:chOff x="3208897" y="1702191"/>
            <a:chExt cx="1593850" cy="512762"/>
          </a:xfrm>
        </p:grpSpPr>
        <p:sp>
          <p:nvSpPr>
            <p:cNvPr id="163" name="Google Shape;163;p28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63500" rotWithShape="0" algn="tr" dir="8100000" dist="63500">
                <a:schemeClr val="dk2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28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0800" rotWithShape="0" algn="bl" dir="18900000" dist="38100">
                <a:schemeClr val="lt2">
                  <a:alpha val="49410"/>
                </a:scheme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28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28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rgbClr val="00D29D">
                <a:alpha val="6706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" name="Google Shape;167;p28"/>
          <p:cNvGrpSpPr/>
          <p:nvPr/>
        </p:nvGrpSpPr>
        <p:grpSpPr>
          <a:xfrm>
            <a:off x="2713192" y="3827440"/>
            <a:ext cx="1845615" cy="1845615"/>
            <a:chOff x="2147546" y="2289378"/>
            <a:chExt cx="2279100" cy="2279100"/>
          </a:xfrm>
        </p:grpSpPr>
        <p:sp>
          <p:nvSpPr>
            <p:cNvPr id="168" name="Google Shape;168;p28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rgbClr val="F1F4F8"/>
            </a:solidFill>
            <a:ln>
              <a:noFill/>
            </a:ln>
            <a:effectLst>
              <a:outerShdw blurRad="76200" rotWithShape="0" algn="tr" dir="8100000" dist="76200">
                <a:schemeClr val="dk2">
                  <a:alpha val="49410"/>
                </a:schemeClr>
              </a:outerShdw>
            </a:effectLst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28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rgbClr val="F1F4F8"/>
            </a:solidFill>
            <a:ln>
              <a:noFill/>
            </a:ln>
            <a:effectLst>
              <a:outerShdw blurRad="76200" rotWithShape="0" algn="bl" dir="18900000" dist="76200">
                <a:schemeClr val="lt2"/>
              </a:outerShdw>
            </a:effectLst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28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28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rgbClr val="F1F4F8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1" lang="ru-RU" sz="4200">
                  <a:solidFill>
                    <a:srgbClr val="763186"/>
                  </a:solidFill>
                  <a:latin typeface="Caveat"/>
                  <a:ea typeface="Caveat"/>
                  <a:cs typeface="Caveat"/>
                  <a:sym typeface="Caveat"/>
                </a:rPr>
                <a:t>6</a:t>
              </a:r>
              <a:r>
                <a:rPr i="1" lang="ru-RU" sz="3700">
                  <a:solidFill>
                    <a:srgbClr val="0B2027"/>
                  </a:solidFill>
                  <a:latin typeface="Caveat Medium"/>
                  <a:ea typeface="Caveat Medium"/>
                  <a:cs typeface="Caveat Medium"/>
                  <a:sym typeface="Caveat Medium"/>
                </a:rPr>
                <a:t> </a:t>
              </a:r>
              <a:r>
                <a:rPr i="1" lang="ru-RU" sz="3500">
                  <a:solidFill>
                    <a:srgbClr val="0B2027"/>
                  </a:solidFill>
                  <a:latin typeface="Caveat Medium"/>
                  <a:ea typeface="Caveat Medium"/>
                  <a:cs typeface="Caveat Medium"/>
                  <a:sym typeface="Caveat Medium"/>
                </a:rPr>
                <a:t>вопросов</a:t>
              </a:r>
              <a:endParaRPr i="1" sz="3200" u="none" cap="none" strike="noStrike">
                <a:solidFill>
                  <a:srgbClr val="0B2027"/>
                </a:solidFill>
                <a:latin typeface="Caveat Medium"/>
                <a:ea typeface="Caveat Medium"/>
                <a:cs typeface="Caveat Medium"/>
                <a:sym typeface="Caveat Medium"/>
              </a:endParaRPr>
            </a:p>
          </p:txBody>
        </p:sp>
      </p:grpSp>
      <p:grpSp>
        <p:nvGrpSpPr>
          <p:cNvPr id="172" name="Google Shape;172;p28"/>
          <p:cNvGrpSpPr/>
          <p:nvPr/>
        </p:nvGrpSpPr>
        <p:grpSpPr>
          <a:xfrm>
            <a:off x="5169913" y="3827440"/>
            <a:ext cx="1845615" cy="1845615"/>
            <a:chOff x="2147546" y="2289378"/>
            <a:chExt cx="2279100" cy="2279100"/>
          </a:xfrm>
        </p:grpSpPr>
        <p:sp>
          <p:nvSpPr>
            <p:cNvPr id="173" name="Google Shape;173;p28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rgbClr val="F1F4F8"/>
            </a:solidFill>
            <a:ln>
              <a:noFill/>
            </a:ln>
            <a:effectLst>
              <a:outerShdw blurRad="381000" rotWithShape="0" algn="tr" dir="8100000" dist="381000">
                <a:schemeClr val="dk2"/>
              </a:outerShdw>
            </a:effectLst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28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rgbClr val="F1F4F8"/>
            </a:solidFill>
            <a:ln>
              <a:noFill/>
            </a:ln>
            <a:effectLst>
              <a:outerShdw blurRad="381000" rotWithShape="0" algn="bl" dir="18900000" dist="381000">
                <a:schemeClr val="lt2"/>
              </a:outerShdw>
            </a:effectLst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28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38100" rotWithShape="0" algn="bl" dir="18900000" dist="38100">
                <a:schemeClr val="dk2">
                  <a:alpha val="20000"/>
                </a:schemeClr>
              </a:outerShdw>
            </a:effectLst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28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rgbClr val="F1F4F8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1" lang="ru-RU" sz="3500">
                  <a:solidFill>
                    <a:srgbClr val="763186"/>
                  </a:solidFill>
                  <a:latin typeface="Caveat"/>
                  <a:ea typeface="Caveat"/>
                  <a:cs typeface="Caveat"/>
                  <a:sym typeface="Caveat"/>
                </a:rPr>
                <a:t>1</a:t>
              </a:r>
              <a:r>
                <a:rPr b="1" i="1" lang="ru-RU" sz="3700">
                  <a:solidFill>
                    <a:srgbClr val="763186"/>
                  </a:solidFill>
                  <a:latin typeface="Caveat"/>
                  <a:ea typeface="Caveat"/>
                  <a:cs typeface="Caveat"/>
                  <a:sym typeface="Caveat"/>
                </a:rPr>
                <a:t>.5</a:t>
              </a:r>
              <a:r>
                <a:rPr b="1" i="1" lang="ru-RU" sz="3500">
                  <a:solidFill>
                    <a:srgbClr val="763186"/>
                  </a:solidFill>
                  <a:latin typeface="Caveat"/>
                  <a:ea typeface="Caveat"/>
                  <a:cs typeface="Caveat"/>
                  <a:sym typeface="Caveat"/>
                </a:rPr>
                <a:t> </a:t>
              </a:r>
              <a:r>
                <a:rPr i="1" lang="ru-RU" sz="3500">
                  <a:solidFill>
                    <a:srgbClr val="0B2027"/>
                  </a:solidFill>
                  <a:latin typeface="Caveat Medium"/>
                  <a:ea typeface="Caveat Medium"/>
                  <a:cs typeface="Caveat Medium"/>
                  <a:sym typeface="Caveat Medium"/>
                </a:rPr>
                <a:t>минуты</a:t>
              </a:r>
              <a:endParaRPr b="0" i="0" sz="1000" u="none" cap="none" strike="noStrike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  <p:grpSp>
        <p:nvGrpSpPr>
          <p:cNvPr id="177" name="Google Shape;177;p28"/>
          <p:cNvGrpSpPr/>
          <p:nvPr/>
        </p:nvGrpSpPr>
        <p:grpSpPr>
          <a:xfrm>
            <a:off x="7290015" y="4509918"/>
            <a:ext cx="84000" cy="84000"/>
            <a:chOff x="2977322" y="5785161"/>
            <a:chExt cx="84000" cy="84000"/>
          </a:xfrm>
        </p:grpSpPr>
        <p:sp>
          <p:nvSpPr>
            <p:cNvPr id="178" name="Google Shape;178;p28"/>
            <p:cNvSpPr/>
            <p:nvPr/>
          </p:nvSpPr>
          <p:spPr>
            <a:xfrm>
              <a:off x="2977322" y="5785161"/>
              <a:ext cx="84000" cy="8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rotWithShape="0" algn="tr" dir="8100000" dist="63500">
                <a:schemeClr val="dk2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28"/>
            <p:cNvSpPr/>
            <p:nvPr/>
          </p:nvSpPr>
          <p:spPr>
            <a:xfrm>
              <a:off x="2977322" y="5785161"/>
              <a:ext cx="84000" cy="84000"/>
            </a:xfrm>
            <a:prstGeom prst="ellipse">
              <a:avLst/>
            </a:prstGeom>
            <a:solidFill>
              <a:srgbClr val="DBF4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180;p28"/>
          <p:cNvGrpSpPr/>
          <p:nvPr/>
        </p:nvGrpSpPr>
        <p:grpSpPr>
          <a:xfrm>
            <a:off x="7591951" y="3827440"/>
            <a:ext cx="1845615" cy="1845615"/>
            <a:chOff x="2147546" y="2289378"/>
            <a:chExt cx="2279100" cy="2279100"/>
          </a:xfrm>
        </p:grpSpPr>
        <p:sp>
          <p:nvSpPr>
            <p:cNvPr id="181" name="Google Shape;181;p28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rgbClr val="F1F4F8"/>
            </a:solidFill>
            <a:ln>
              <a:noFill/>
            </a:ln>
            <a:effectLst>
              <a:outerShdw blurRad="76200" rotWithShape="0" algn="tr" dir="8100000" dist="76200">
                <a:schemeClr val="dk2">
                  <a:alpha val="49410"/>
                </a:schemeClr>
              </a:outerShdw>
            </a:effectLst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8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rgbClr val="F1F4F8"/>
            </a:solidFill>
            <a:ln>
              <a:noFill/>
            </a:ln>
            <a:effectLst>
              <a:outerShdw blurRad="76200" rotWithShape="0" algn="bl" dir="18900000" dist="76200">
                <a:schemeClr val="lt2"/>
              </a:outerShdw>
            </a:effectLst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8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8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rgbClr val="F1F4F8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1" lang="ru-RU" sz="3900">
                  <a:solidFill>
                    <a:srgbClr val="763186"/>
                  </a:solidFill>
                  <a:latin typeface="Caveat"/>
                  <a:ea typeface="Caveat"/>
                  <a:cs typeface="Caveat"/>
                  <a:sym typeface="Caveat"/>
                </a:rPr>
                <a:t>1</a:t>
              </a:r>
              <a:r>
                <a:rPr i="1" lang="ru-RU" sz="3500">
                  <a:solidFill>
                    <a:srgbClr val="0B2027"/>
                  </a:solidFill>
                  <a:latin typeface="Caveat Medium"/>
                  <a:ea typeface="Caveat Medium"/>
                  <a:cs typeface="Caveat Medium"/>
                  <a:sym typeface="Caveat Medium"/>
                </a:rPr>
                <a:t>   балл</a:t>
              </a:r>
              <a:endParaRPr i="1" sz="3500">
                <a:solidFill>
                  <a:srgbClr val="0B2027"/>
                </a:solidFill>
                <a:latin typeface="Caveat Medium"/>
                <a:ea typeface="Caveat Medium"/>
                <a:cs typeface="Caveat Medium"/>
                <a:sym typeface="Caveat Medium"/>
              </a:endParaRPr>
            </a:p>
          </p:txBody>
        </p:sp>
      </p:grpSp>
      <p:grpSp>
        <p:nvGrpSpPr>
          <p:cNvPr id="185" name="Google Shape;185;p28"/>
          <p:cNvGrpSpPr/>
          <p:nvPr/>
        </p:nvGrpSpPr>
        <p:grpSpPr>
          <a:xfrm>
            <a:off x="2384268" y="4719184"/>
            <a:ext cx="84000" cy="84000"/>
            <a:chOff x="2977322" y="5785161"/>
            <a:chExt cx="84000" cy="84000"/>
          </a:xfrm>
        </p:grpSpPr>
        <p:sp>
          <p:nvSpPr>
            <p:cNvPr id="186" name="Google Shape;186;p28"/>
            <p:cNvSpPr/>
            <p:nvPr/>
          </p:nvSpPr>
          <p:spPr>
            <a:xfrm>
              <a:off x="2977322" y="5785161"/>
              <a:ext cx="84000" cy="8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rotWithShape="0" algn="tr" dir="8100000" dist="63500">
                <a:schemeClr val="dk2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8"/>
            <p:cNvSpPr/>
            <p:nvPr/>
          </p:nvSpPr>
          <p:spPr>
            <a:xfrm>
              <a:off x="2977322" y="5785161"/>
              <a:ext cx="84000" cy="84000"/>
            </a:xfrm>
            <a:prstGeom prst="ellipse">
              <a:avLst/>
            </a:prstGeom>
            <a:solidFill>
              <a:srgbClr val="DBF4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8"/>
          <p:cNvSpPr txBox="1"/>
          <p:nvPr/>
        </p:nvSpPr>
        <p:spPr>
          <a:xfrm>
            <a:off x="1999648" y="1799704"/>
            <a:ext cx="8192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3900">
                <a:solidFill>
                  <a:srgbClr val="0B2027"/>
                </a:solidFill>
                <a:latin typeface="Caveat Medium"/>
                <a:ea typeface="Caveat Medium"/>
                <a:cs typeface="Caveat Medium"/>
                <a:sym typeface="Caveat Medium"/>
              </a:rPr>
              <a:t>Простые вопросы</a:t>
            </a:r>
            <a:endParaRPr i="0" sz="3900" u="none" cap="none" strike="noStrike">
              <a:solidFill>
                <a:srgbClr val="0B2027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sp>
        <p:nvSpPr>
          <p:cNvPr id="189" name="Google Shape;189;p28"/>
          <p:cNvSpPr txBox="1"/>
          <p:nvPr/>
        </p:nvSpPr>
        <p:spPr>
          <a:xfrm>
            <a:off x="1143000" y="638837"/>
            <a:ext cx="9906000" cy="632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2027"/>
              </a:buClr>
              <a:buSzPts val="3400"/>
              <a:buFont typeface="Golos Text SemiBold"/>
              <a:buNone/>
            </a:pPr>
            <a:r>
              <a:rPr b="1" lang="ru-RU" sz="4400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Первый</a:t>
            </a:r>
            <a:r>
              <a:rPr b="1" i="0" lang="ru-RU" sz="4400" u="none" cap="none" strike="noStrike">
                <a:solidFill>
                  <a:srgbClr val="763186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 тур</a:t>
            </a:r>
            <a:endParaRPr b="1" i="0" sz="4400" u="none" cap="none" strike="noStrike">
              <a:solidFill>
                <a:srgbClr val="763186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pic>
        <p:nvPicPr>
          <p:cNvPr descr=" " id="190" name="Google Shape;19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559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28"/>
          <p:cNvGrpSpPr/>
          <p:nvPr/>
        </p:nvGrpSpPr>
        <p:grpSpPr>
          <a:xfrm rot="10800000">
            <a:off x="5190632" y="5606491"/>
            <a:ext cx="1559901" cy="501840"/>
            <a:chOff x="3208897" y="1702191"/>
            <a:chExt cx="1593850" cy="512762"/>
          </a:xfrm>
        </p:grpSpPr>
        <p:sp>
          <p:nvSpPr>
            <p:cNvPr id="192" name="Google Shape;192;p28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63500" rotWithShape="0" algn="tr" dir="8100000" dist="63500">
                <a:schemeClr val="dk2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8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0800" rotWithShape="0" algn="bl" dir="18900000" dist="38100">
                <a:schemeClr val="lt2">
                  <a:alpha val="49410"/>
                </a:scheme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8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8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rgbClr val="00D29D">
                <a:alpha val="6706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6" name="Google Shape;196;p28"/>
          <p:cNvGrpSpPr/>
          <p:nvPr/>
        </p:nvGrpSpPr>
        <p:grpSpPr>
          <a:xfrm rot="-771121">
            <a:off x="2752307" y="3472875"/>
            <a:ext cx="1559932" cy="501850"/>
            <a:chOff x="3208897" y="1702191"/>
            <a:chExt cx="1593850" cy="512762"/>
          </a:xfrm>
        </p:grpSpPr>
        <p:sp>
          <p:nvSpPr>
            <p:cNvPr id="197" name="Google Shape;197;p28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63500" rotWithShape="0" algn="tr" dir="8100000" dist="63500">
                <a:schemeClr val="dk2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8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0800" rotWithShape="0" algn="bl" dir="18900000" dist="38100">
                <a:schemeClr val="lt2">
                  <a:alpha val="49410"/>
                </a:scheme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8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8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rgbClr val="00D29D">
                <a:alpha val="6706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Google Shape;901;p46"/>
          <p:cNvGrpSpPr/>
          <p:nvPr/>
        </p:nvGrpSpPr>
        <p:grpSpPr>
          <a:xfrm>
            <a:off x="275599" y="1204402"/>
            <a:ext cx="10068934" cy="5196310"/>
            <a:chOff x="-1248450" y="823415"/>
            <a:chExt cx="10634700" cy="5196310"/>
          </a:xfrm>
        </p:grpSpPr>
        <p:sp>
          <p:nvSpPr>
            <p:cNvPr id="902" name="Google Shape;902;p46"/>
            <p:cNvSpPr/>
            <p:nvPr/>
          </p:nvSpPr>
          <p:spPr>
            <a:xfrm>
              <a:off x="1143000" y="823415"/>
              <a:ext cx="4775700" cy="5196300"/>
            </a:xfrm>
            <a:prstGeom prst="roundRect">
              <a:avLst>
                <a:gd fmla="val 6687" name="adj"/>
              </a:avLst>
            </a:prstGeom>
            <a:solidFill>
              <a:srgbClr val="F1F4F8"/>
            </a:solidFill>
            <a:ln>
              <a:noFill/>
            </a:ln>
            <a:effectLst>
              <a:outerShdw blurRad="76200" rotWithShape="0" algn="tr" dir="8100000" dist="76200">
                <a:schemeClr val="dk2">
                  <a:alpha val="49410"/>
                </a:schemeClr>
              </a:outerShdw>
            </a:effectLst>
          </p:spPr>
          <p:txBody>
            <a:bodyPr anchorCtr="0" anchor="t" bIns="45700" lIns="365750" spcFirstLastPara="1" rIns="365750" wrap="square" tIns="457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46"/>
            <p:cNvSpPr/>
            <p:nvPr/>
          </p:nvSpPr>
          <p:spPr>
            <a:xfrm>
              <a:off x="1143000" y="823415"/>
              <a:ext cx="4775700" cy="5196300"/>
            </a:xfrm>
            <a:prstGeom prst="roundRect">
              <a:avLst>
                <a:gd fmla="val 6687" name="adj"/>
              </a:avLst>
            </a:prstGeom>
            <a:solidFill>
              <a:srgbClr val="F1F4F8"/>
            </a:solidFill>
            <a:ln>
              <a:noFill/>
            </a:ln>
            <a:effectLst>
              <a:outerShdw blurRad="76200" rotWithShape="0" algn="bl" dir="18900000" dist="76200">
                <a:schemeClr val="lt2"/>
              </a:outerShdw>
            </a:effectLst>
          </p:spPr>
          <p:txBody>
            <a:bodyPr anchorCtr="0" anchor="t" bIns="45700" lIns="365750" spcFirstLastPara="1" rIns="365750" wrap="square" tIns="457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46"/>
            <p:cNvSpPr/>
            <p:nvPr/>
          </p:nvSpPr>
          <p:spPr>
            <a:xfrm>
              <a:off x="1143000" y="823415"/>
              <a:ext cx="4775700" cy="5196300"/>
            </a:xfrm>
            <a:prstGeom prst="roundRect">
              <a:avLst>
                <a:gd fmla="val 668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t" bIns="45700" lIns="365750" spcFirstLastPara="1" rIns="365750" wrap="square" tIns="457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46"/>
            <p:cNvSpPr/>
            <p:nvPr/>
          </p:nvSpPr>
          <p:spPr>
            <a:xfrm>
              <a:off x="-1248450" y="823425"/>
              <a:ext cx="10634700" cy="5196300"/>
            </a:xfrm>
            <a:prstGeom prst="roundRect">
              <a:avLst>
                <a:gd fmla="val 6687" name="adj"/>
              </a:avLst>
            </a:prstGeom>
            <a:solidFill>
              <a:srgbClr val="F1F4F8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0" lIns="365750" spcFirstLastPara="1" rIns="365750" wrap="square" tIns="457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sz="3200">
                <a:solidFill>
                  <a:srgbClr val="0B2027"/>
                </a:solidFill>
                <a:latin typeface="Caveat SemiBold"/>
                <a:ea typeface="Caveat SemiBold"/>
                <a:cs typeface="Caveat SemiBold"/>
                <a:sym typeface="Caveat SemiBold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6" name="Google Shape;906;p46"/>
          <p:cNvGrpSpPr/>
          <p:nvPr/>
        </p:nvGrpSpPr>
        <p:grpSpPr>
          <a:xfrm>
            <a:off x="10617161" y="1208102"/>
            <a:ext cx="1115604" cy="5196300"/>
            <a:chOff x="6872054" y="827111"/>
            <a:chExt cx="4775700" cy="5196300"/>
          </a:xfrm>
        </p:grpSpPr>
        <p:sp>
          <p:nvSpPr>
            <p:cNvPr id="907" name="Google Shape;907;p46"/>
            <p:cNvSpPr/>
            <p:nvPr/>
          </p:nvSpPr>
          <p:spPr>
            <a:xfrm>
              <a:off x="6872054" y="827111"/>
              <a:ext cx="4775700" cy="5196300"/>
            </a:xfrm>
            <a:prstGeom prst="roundRect">
              <a:avLst>
                <a:gd fmla="val 6687" name="adj"/>
              </a:avLst>
            </a:prstGeom>
            <a:solidFill>
              <a:srgbClr val="F1F4F8"/>
            </a:solidFill>
            <a:ln>
              <a:noFill/>
            </a:ln>
            <a:effectLst>
              <a:outerShdw blurRad="381000" rotWithShape="0" algn="tr" dir="8100000" dist="381000">
                <a:schemeClr val="dk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46"/>
            <p:cNvSpPr/>
            <p:nvPr/>
          </p:nvSpPr>
          <p:spPr>
            <a:xfrm>
              <a:off x="6872054" y="827111"/>
              <a:ext cx="4775700" cy="5196300"/>
            </a:xfrm>
            <a:prstGeom prst="roundRect">
              <a:avLst>
                <a:gd fmla="val 6687" name="adj"/>
              </a:avLst>
            </a:prstGeom>
            <a:solidFill>
              <a:srgbClr val="F1F4F8"/>
            </a:solidFill>
            <a:ln>
              <a:noFill/>
            </a:ln>
            <a:effectLst>
              <a:outerShdw blurRad="381000" rotWithShape="0" algn="bl" dir="18900000" dist="3810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46"/>
            <p:cNvSpPr/>
            <p:nvPr/>
          </p:nvSpPr>
          <p:spPr>
            <a:xfrm>
              <a:off x="6872054" y="827111"/>
              <a:ext cx="4775700" cy="5196300"/>
            </a:xfrm>
            <a:prstGeom prst="roundRect">
              <a:avLst>
                <a:gd fmla="val 668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8100" rotWithShape="0" algn="bl" dir="18900000" dist="38100">
                <a:schemeClr val="dk2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46"/>
            <p:cNvSpPr/>
            <p:nvPr/>
          </p:nvSpPr>
          <p:spPr>
            <a:xfrm>
              <a:off x="6872054" y="827111"/>
              <a:ext cx="4775700" cy="5196300"/>
            </a:xfrm>
            <a:prstGeom prst="roundRect">
              <a:avLst>
                <a:gd fmla="val 6687" name="adj"/>
              </a:avLst>
            </a:prstGeom>
            <a:solidFill>
              <a:srgbClr val="F1F4F8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0" lIns="365750" spcFirstLastPara="1" rIns="365750" wrap="square" tIns="457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  <p:grpSp>
        <p:nvGrpSpPr>
          <p:cNvPr id="911" name="Google Shape;911;p46"/>
          <p:cNvGrpSpPr/>
          <p:nvPr/>
        </p:nvGrpSpPr>
        <p:grpSpPr>
          <a:xfrm>
            <a:off x="10910203" y="3069133"/>
            <a:ext cx="441917" cy="441917"/>
            <a:chOff x="2147546" y="2289378"/>
            <a:chExt cx="2279100" cy="2279100"/>
          </a:xfrm>
        </p:grpSpPr>
        <p:sp>
          <p:nvSpPr>
            <p:cNvPr id="912" name="Google Shape;912;p46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tr" dir="8100000" dist="76200">
                <a:schemeClr val="dk2">
                  <a:alpha val="4941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46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bl" dir="18900000" dist="762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46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46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6" name="Google Shape;916;p46"/>
          <p:cNvGrpSpPr/>
          <p:nvPr/>
        </p:nvGrpSpPr>
        <p:grpSpPr>
          <a:xfrm>
            <a:off x="10910203" y="4121277"/>
            <a:ext cx="441917" cy="441917"/>
            <a:chOff x="2147546" y="2289378"/>
            <a:chExt cx="2279100" cy="2279100"/>
          </a:xfrm>
        </p:grpSpPr>
        <p:sp>
          <p:nvSpPr>
            <p:cNvPr id="917" name="Google Shape;917;p46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tr" dir="8100000" dist="76200">
                <a:schemeClr val="dk2">
                  <a:alpha val="4941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46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bl" dir="18900000" dist="762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46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46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1" name="Google Shape;921;p46"/>
          <p:cNvGrpSpPr/>
          <p:nvPr/>
        </p:nvGrpSpPr>
        <p:grpSpPr>
          <a:xfrm>
            <a:off x="10910203" y="4627071"/>
            <a:ext cx="441917" cy="441917"/>
            <a:chOff x="2147546" y="2289378"/>
            <a:chExt cx="2279100" cy="2279100"/>
          </a:xfrm>
        </p:grpSpPr>
        <p:sp>
          <p:nvSpPr>
            <p:cNvPr id="922" name="Google Shape;922;p46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tr" dir="8100000" dist="76200">
                <a:schemeClr val="dk2">
                  <a:alpha val="4941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46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bl" dir="18900000" dist="762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46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 " id="926" name="Google Shape;92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46"/>
          <p:cNvSpPr/>
          <p:nvPr/>
        </p:nvSpPr>
        <p:spPr>
          <a:xfrm>
            <a:off x="0" y="142800"/>
            <a:ext cx="11305200" cy="399600"/>
          </a:xfrm>
          <a:prstGeom prst="roundRect">
            <a:avLst>
              <a:gd fmla="val 50000" name="adj"/>
            </a:avLst>
          </a:prstGeom>
          <a:solidFill>
            <a:schemeClr val="lt1">
              <a:alpha val="89410"/>
            </a:schemeClr>
          </a:solidFill>
          <a:ln cap="flat" cmpd="sng" w="9525">
            <a:solidFill>
              <a:schemeClr val="lt2">
                <a:alpha val="4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8" name="Google Shape;928;p46"/>
          <p:cNvGrpSpPr/>
          <p:nvPr/>
        </p:nvGrpSpPr>
        <p:grpSpPr>
          <a:xfrm>
            <a:off x="173475" y="144375"/>
            <a:ext cx="1573500" cy="399600"/>
            <a:chOff x="1143001" y="3353745"/>
            <a:chExt cx="1573500" cy="399600"/>
          </a:xfrm>
        </p:grpSpPr>
        <p:sp>
          <p:nvSpPr>
            <p:cNvPr id="929" name="Google Shape;929;p46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rgbClr val="F1F4F8"/>
            </a:solidFill>
            <a:ln>
              <a:noFill/>
            </a:ln>
            <a:effectLst>
              <a:outerShdw blurRad="127000" rotWithShape="0" algn="tr" dir="8100000" dist="127000">
                <a:schemeClr val="dk1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930" name="Google Shape;930;p46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rgbClr val="F1F4F8"/>
            </a:solidFill>
            <a:ln>
              <a:noFill/>
            </a:ln>
            <a:effectLst>
              <a:outerShdw blurRad="127000" rotWithShape="0" algn="bl" dir="18900000" dist="127000">
                <a:schemeClr val="lt2">
                  <a:alpha val="6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931" name="Google Shape;931;p46"/>
            <p:cNvSpPr/>
            <p:nvPr/>
          </p:nvSpPr>
          <p:spPr>
            <a:xfrm>
              <a:off x="1143001" y="3353745"/>
              <a:ext cx="1573500" cy="399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800">
                  <a:solidFill>
                    <a:srgbClr val="FFFFFF"/>
                  </a:solidFill>
                  <a:latin typeface="Golos Text"/>
                  <a:ea typeface="Golos Text"/>
                  <a:cs typeface="Golos Text"/>
                  <a:sym typeface="Golos Text"/>
                </a:rPr>
                <a:t>Вопрос 1</a:t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2" name="Google Shape;932;p46"/>
          <p:cNvSpPr/>
          <p:nvPr/>
        </p:nvSpPr>
        <p:spPr>
          <a:xfrm>
            <a:off x="1913375" y="1443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2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46"/>
          <p:cNvSpPr/>
          <p:nvPr/>
        </p:nvSpPr>
        <p:spPr>
          <a:xfrm>
            <a:off x="3665975" y="1443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3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46"/>
          <p:cNvSpPr/>
          <p:nvPr/>
        </p:nvSpPr>
        <p:spPr>
          <a:xfrm>
            <a:off x="5418575" y="144375"/>
            <a:ext cx="1573500" cy="399600"/>
          </a:xfrm>
          <a:prstGeom prst="roundRect">
            <a:avLst>
              <a:gd fmla="val 50000" name="adj"/>
            </a:avLst>
          </a:prstGeom>
          <a:solidFill>
            <a:srgbClr val="76318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4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46"/>
          <p:cNvSpPr/>
          <p:nvPr/>
        </p:nvSpPr>
        <p:spPr>
          <a:xfrm>
            <a:off x="7247375" y="1443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5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46"/>
          <p:cNvSpPr/>
          <p:nvPr/>
        </p:nvSpPr>
        <p:spPr>
          <a:xfrm>
            <a:off x="9122625" y="1443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6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7" name="Google Shape;937;p46"/>
          <p:cNvGrpSpPr/>
          <p:nvPr/>
        </p:nvGrpSpPr>
        <p:grpSpPr>
          <a:xfrm>
            <a:off x="10910203" y="1558083"/>
            <a:ext cx="441917" cy="441917"/>
            <a:chOff x="2147546" y="2289378"/>
            <a:chExt cx="2279100" cy="2279100"/>
          </a:xfrm>
        </p:grpSpPr>
        <p:sp>
          <p:nvSpPr>
            <p:cNvPr id="938" name="Google Shape;938;p46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tr" dir="8100000" dist="76200">
                <a:schemeClr val="dk2">
                  <a:alpha val="4941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46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bl" dir="18900000" dist="762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46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46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2" name="Google Shape;942;p46"/>
          <p:cNvGrpSpPr/>
          <p:nvPr/>
        </p:nvGrpSpPr>
        <p:grpSpPr>
          <a:xfrm>
            <a:off x="10910203" y="2063877"/>
            <a:ext cx="441917" cy="441917"/>
            <a:chOff x="2147546" y="2289378"/>
            <a:chExt cx="2279100" cy="2279100"/>
          </a:xfrm>
        </p:grpSpPr>
        <p:sp>
          <p:nvSpPr>
            <p:cNvPr id="943" name="Google Shape;943;p46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tr" dir="8100000" dist="76200">
                <a:schemeClr val="dk2">
                  <a:alpha val="4941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46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bl" dir="18900000" dist="762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46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46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7" name="Google Shape;947;p46"/>
          <p:cNvGrpSpPr/>
          <p:nvPr/>
        </p:nvGrpSpPr>
        <p:grpSpPr>
          <a:xfrm>
            <a:off x="10910216" y="2559508"/>
            <a:ext cx="441917" cy="441917"/>
            <a:chOff x="2147546" y="2289378"/>
            <a:chExt cx="2279100" cy="2279100"/>
          </a:xfrm>
        </p:grpSpPr>
        <p:sp>
          <p:nvSpPr>
            <p:cNvPr id="948" name="Google Shape;948;p46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tr" dir="8100000" dist="76200">
                <a:schemeClr val="dk2">
                  <a:alpha val="4941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46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bl" dir="18900000" dist="762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46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46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2" name="Google Shape;952;p46"/>
          <p:cNvGrpSpPr/>
          <p:nvPr/>
        </p:nvGrpSpPr>
        <p:grpSpPr>
          <a:xfrm>
            <a:off x="10910103" y="3595127"/>
            <a:ext cx="441917" cy="441917"/>
            <a:chOff x="2147546" y="2289378"/>
            <a:chExt cx="2279100" cy="2279100"/>
          </a:xfrm>
        </p:grpSpPr>
        <p:sp>
          <p:nvSpPr>
            <p:cNvPr id="953" name="Google Shape;953;p46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tr" dir="8100000" dist="76200">
                <a:schemeClr val="dk2">
                  <a:alpha val="4941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46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bl" dir="18900000" dist="762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46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46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57" name="Google Shape;957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949" y="4708500"/>
            <a:ext cx="316231" cy="308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3062" y="3650950"/>
            <a:ext cx="316231" cy="308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3062" y="4197525"/>
            <a:ext cx="316231" cy="308112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46"/>
          <p:cNvSpPr txBox="1"/>
          <p:nvPr/>
        </p:nvSpPr>
        <p:spPr>
          <a:xfrm>
            <a:off x="639363" y="2125350"/>
            <a:ext cx="93414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0B2027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Этот </a:t>
            </a:r>
            <a:r>
              <a:rPr b="1" lang="ru-RU" sz="3200">
                <a:solidFill>
                  <a:srgbClr val="763186"/>
                </a:solidFill>
                <a:latin typeface="Caveat"/>
                <a:ea typeface="Caveat"/>
                <a:cs typeface="Caveat"/>
                <a:sym typeface="Caveat"/>
              </a:rPr>
              <a:t>МАТЕРИАЛ</a:t>
            </a:r>
            <a:r>
              <a:rPr lang="ru-RU" sz="3200">
                <a:solidFill>
                  <a:srgbClr val="0B2027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 относится к кластеру "микрофибра", но по своим фичам, отвечающим за внешний вид, близок  к сегментам "флис"  и "велюр" .</a:t>
            </a:r>
            <a:endParaRPr sz="3200">
              <a:solidFill>
                <a:srgbClr val="0B2027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0B2027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Назовите </a:t>
            </a:r>
            <a:r>
              <a:rPr lang="ru-RU" sz="3200">
                <a:solidFill>
                  <a:srgbClr val="763186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МАТЕРИАЛ</a:t>
            </a:r>
            <a:endParaRPr sz="3200">
              <a:solidFill>
                <a:srgbClr val="763186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5" name="Google Shape;965;p47"/>
          <p:cNvGrpSpPr/>
          <p:nvPr/>
        </p:nvGrpSpPr>
        <p:grpSpPr>
          <a:xfrm>
            <a:off x="275599" y="1204402"/>
            <a:ext cx="10068934" cy="5196310"/>
            <a:chOff x="-1248450" y="823415"/>
            <a:chExt cx="10634700" cy="5196310"/>
          </a:xfrm>
        </p:grpSpPr>
        <p:sp>
          <p:nvSpPr>
            <p:cNvPr id="966" name="Google Shape;966;p47"/>
            <p:cNvSpPr/>
            <p:nvPr/>
          </p:nvSpPr>
          <p:spPr>
            <a:xfrm>
              <a:off x="1143000" y="823415"/>
              <a:ext cx="4775700" cy="5196300"/>
            </a:xfrm>
            <a:prstGeom prst="roundRect">
              <a:avLst>
                <a:gd fmla="val 6687" name="adj"/>
              </a:avLst>
            </a:prstGeom>
            <a:solidFill>
              <a:srgbClr val="F1F4F8"/>
            </a:solidFill>
            <a:ln>
              <a:noFill/>
            </a:ln>
            <a:effectLst>
              <a:outerShdw blurRad="76200" rotWithShape="0" algn="tr" dir="8100000" dist="76200">
                <a:schemeClr val="dk2">
                  <a:alpha val="49410"/>
                </a:schemeClr>
              </a:outerShdw>
            </a:effectLst>
          </p:spPr>
          <p:txBody>
            <a:bodyPr anchorCtr="0" anchor="t" bIns="45700" lIns="365750" spcFirstLastPara="1" rIns="365750" wrap="square" tIns="457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7"/>
            <p:cNvSpPr/>
            <p:nvPr/>
          </p:nvSpPr>
          <p:spPr>
            <a:xfrm>
              <a:off x="1143000" y="823415"/>
              <a:ext cx="4775700" cy="5196300"/>
            </a:xfrm>
            <a:prstGeom prst="roundRect">
              <a:avLst>
                <a:gd fmla="val 6687" name="adj"/>
              </a:avLst>
            </a:prstGeom>
            <a:solidFill>
              <a:srgbClr val="F1F4F8"/>
            </a:solidFill>
            <a:ln>
              <a:noFill/>
            </a:ln>
            <a:effectLst>
              <a:outerShdw blurRad="76200" rotWithShape="0" algn="bl" dir="18900000" dist="76200">
                <a:schemeClr val="lt2"/>
              </a:outerShdw>
            </a:effectLst>
          </p:spPr>
          <p:txBody>
            <a:bodyPr anchorCtr="0" anchor="t" bIns="45700" lIns="365750" spcFirstLastPara="1" rIns="365750" wrap="square" tIns="457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47"/>
            <p:cNvSpPr/>
            <p:nvPr/>
          </p:nvSpPr>
          <p:spPr>
            <a:xfrm>
              <a:off x="1143000" y="823415"/>
              <a:ext cx="4775700" cy="5196300"/>
            </a:xfrm>
            <a:prstGeom prst="roundRect">
              <a:avLst>
                <a:gd fmla="val 668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t" bIns="45700" lIns="365750" spcFirstLastPara="1" rIns="365750" wrap="square" tIns="457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-1248450" y="823425"/>
              <a:ext cx="10634700" cy="5196300"/>
            </a:xfrm>
            <a:prstGeom prst="roundRect">
              <a:avLst>
                <a:gd fmla="val 6687" name="adj"/>
              </a:avLst>
            </a:prstGeom>
            <a:solidFill>
              <a:srgbClr val="F1F4F8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0" lIns="365750" spcFirstLastPara="1" rIns="365750" wrap="square" tIns="457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sz="3200">
                <a:solidFill>
                  <a:srgbClr val="0B2027"/>
                </a:solidFill>
                <a:latin typeface="Caveat SemiBold"/>
                <a:ea typeface="Caveat SemiBold"/>
                <a:cs typeface="Caveat SemiBold"/>
                <a:sym typeface="Caveat SemiBold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0" name="Google Shape;970;p47"/>
          <p:cNvGrpSpPr/>
          <p:nvPr/>
        </p:nvGrpSpPr>
        <p:grpSpPr>
          <a:xfrm>
            <a:off x="10617161" y="1208102"/>
            <a:ext cx="1115604" cy="5196300"/>
            <a:chOff x="6872054" y="827111"/>
            <a:chExt cx="4775700" cy="5196300"/>
          </a:xfrm>
        </p:grpSpPr>
        <p:sp>
          <p:nvSpPr>
            <p:cNvPr id="971" name="Google Shape;971;p47"/>
            <p:cNvSpPr/>
            <p:nvPr/>
          </p:nvSpPr>
          <p:spPr>
            <a:xfrm>
              <a:off x="6872054" y="827111"/>
              <a:ext cx="4775700" cy="5196300"/>
            </a:xfrm>
            <a:prstGeom prst="roundRect">
              <a:avLst>
                <a:gd fmla="val 6687" name="adj"/>
              </a:avLst>
            </a:prstGeom>
            <a:solidFill>
              <a:srgbClr val="F1F4F8"/>
            </a:solidFill>
            <a:ln>
              <a:noFill/>
            </a:ln>
            <a:effectLst>
              <a:outerShdw blurRad="381000" rotWithShape="0" algn="tr" dir="8100000" dist="381000">
                <a:schemeClr val="dk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6872054" y="827111"/>
              <a:ext cx="4775700" cy="5196300"/>
            </a:xfrm>
            <a:prstGeom prst="roundRect">
              <a:avLst>
                <a:gd fmla="val 6687" name="adj"/>
              </a:avLst>
            </a:prstGeom>
            <a:solidFill>
              <a:srgbClr val="F1F4F8"/>
            </a:solidFill>
            <a:ln>
              <a:noFill/>
            </a:ln>
            <a:effectLst>
              <a:outerShdw blurRad="381000" rotWithShape="0" algn="bl" dir="18900000" dist="3810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6872054" y="827111"/>
              <a:ext cx="4775700" cy="5196300"/>
            </a:xfrm>
            <a:prstGeom prst="roundRect">
              <a:avLst>
                <a:gd fmla="val 668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8100" rotWithShape="0" algn="bl" dir="18900000" dist="38100">
                <a:schemeClr val="dk2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6872054" y="827111"/>
              <a:ext cx="4775700" cy="5196300"/>
            </a:xfrm>
            <a:prstGeom prst="roundRect">
              <a:avLst>
                <a:gd fmla="val 6687" name="adj"/>
              </a:avLst>
            </a:prstGeom>
            <a:solidFill>
              <a:srgbClr val="F1F4F8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0" lIns="365750" spcFirstLastPara="1" rIns="365750" wrap="square" tIns="457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  <p:grpSp>
        <p:nvGrpSpPr>
          <p:cNvPr id="975" name="Google Shape;975;p47"/>
          <p:cNvGrpSpPr/>
          <p:nvPr/>
        </p:nvGrpSpPr>
        <p:grpSpPr>
          <a:xfrm>
            <a:off x="10910203" y="3069133"/>
            <a:ext cx="441917" cy="441917"/>
            <a:chOff x="2147546" y="2289378"/>
            <a:chExt cx="2279100" cy="2279100"/>
          </a:xfrm>
        </p:grpSpPr>
        <p:sp>
          <p:nvSpPr>
            <p:cNvPr id="976" name="Google Shape;976;p47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tr" dir="8100000" dist="76200">
                <a:schemeClr val="dk2">
                  <a:alpha val="4941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47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bl" dir="18900000" dist="762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7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 " id="980" name="Google Shape;98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47"/>
          <p:cNvSpPr/>
          <p:nvPr/>
        </p:nvSpPr>
        <p:spPr>
          <a:xfrm>
            <a:off x="-131325" y="142800"/>
            <a:ext cx="11436600" cy="399600"/>
          </a:xfrm>
          <a:prstGeom prst="roundRect">
            <a:avLst>
              <a:gd fmla="val 50000" name="adj"/>
            </a:avLst>
          </a:prstGeom>
          <a:solidFill>
            <a:schemeClr val="lt1">
              <a:alpha val="89410"/>
            </a:schemeClr>
          </a:solidFill>
          <a:ln cap="flat" cmpd="sng" w="9525">
            <a:solidFill>
              <a:schemeClr val="lt2">
                <a:alpha val="4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2" name="Google Shape;982;p47"/>
          <p:cNvGrpSpPr/>
          <p:nvPr/>
        </p:nvGrpSpPr>
        <p:grpSpPr>
          <a:xfrm>
            <a:off x="173475" y="144375"/>
            <a:ext cx="1573500" cy="399600"/>
            <a:chOff x="1143001" y="3353745"/>
            <a:chExt cx="1573500" cy="399600"/>
          </a:xfrm>
        </p:grpSpPr>
        <p:sp>
          <p:nvSpPr>
            <p:cNvPr id="983" name="Google Shape;983;p47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rgbClr val="F1F4F8"/>
            </a:solidFill>
            <a:ln>
              <a:noFill/>
            </a:ln>
            <a:effectLst>
              <a:outerShdw blurRad="127000" rotWithShape="0" algn="tr" dir="8100000" dist="127000">
                <a:schemeClr val="dk1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984" name="Google Shape;984;p47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rgbClr val="F1F4F8"/>
            </a:solidFill>
            <a:ln>
              <a:noFill/>
            </a:ln>
            <a:effectLst>
              <a:outerShdw blurRad="127000" rotWithShape="0" algn="bl" dir="18900000" dist="127000">
                <a:schemeClr val="lt2">
                  <a:alpha val="6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985" name="Google Shape;985;p47"/>
            <p:cNvSpPr/>
            <p:nvPr/>
          </p:nvSpPr>
          <p:spPr>
            <a:xfrm>
              <a:off x="1143001" y="3353745"/>
              <a:ext cx="1573500" cy="399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800">
                  <a:solidFill>
                    <a:srgbClr val="FFFFFF"/>
                  </a:solidFill>
                  <a:latin typeface="Golos Text"/>
                  <a:ea typeface="Golos Text"/>
                  <a:cs typeface="Golos Text"/>
                  <a:sym typeface="Golos Text"/>
                </a:rPr>
                <a:t>Вопрос 1</a:t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6" name="Google Shape;986;p47"/>
          <p:cNvSpPr/>
          <p:nvPr/>
        </p:nvSpPr>
        <p:spPr>
          <a:xfrm>
            <a:off x="1913375" y="1443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2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47"/>
          <p:cNvSpPr/>
          <p:nvPr/>
        </p:nvSpPr>
        <p:spPr>
          <a:xfrm>
            <a:off x="3665975" y="1443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3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47"/>
          <p:cNvSpPr/>
          <p:nvPr/>
        </p:nvSpPr>
        <p:spPr>
          <a:xfrm>
            <a:off x="5418575" y="1443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4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47"/>
          <p:cNvSpPr/>
          <p:nvPr/>
        </p:nvSpPr>
        <p:spPr>
          <a:xfrm>
            <a:off x="7247375" y="144375"/>
            <a:ext cx="1573500" cy="399600"/>
          </a:xfrm>
          <a:prstGeom prst="roundRect">
            <a:avLst>
              <a:gd fmla="val 50000" name="adj"/>
            </a:avLst>
          </a:prstGeom>
          <a:solidFill>
            <a:srgbClr val="76318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5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47"/>
          <p:cNvSpPr/>
          <p:nvPr/>
        </p:nvSpPr>
        <p:spPr>
          <a:xfrm>
            <a:off x="9122625" y="1443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6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1" name="Google Shape;991;p47"/>
          <p:cNvGrpSpPr/>
          <p:nvPr/>
        </p:nvGrpSpPr>
        <p:grpSpPr>
          <a:xfrm>
            <a:off x="10910203" y="1558083"/>
            <a:ext cx="441917" cy="441917"/>
            <a:chOff x="2147546" y="2289378"/>
            <a:chExt cx="2279100" cy="2279100"/>
          </a:xfrm>
        </p:grpSpPr>
        <p:sp>
          <p:nvSpPr>
            <p:cNvPr id="992" name="Google Shape;992;p47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tr" dir="8100000" dist="76200">
                <a:schemeClr val="dk2">
                  <a:alpha val="4941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7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bl" dir="18900000" dist="762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7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7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6" name="Google Shape;996;p47"/>
          <p:cNvGrpSpPr/>
          <p:nvPr/>
        </p:nvGrpSpPr>
        <p:grpSpPr>
          <a:xfrm>
            <a:off x="10910203" y="2063877"/>
            <a:ext cx="441917" cy="441917"/>
            <a:chOff x="2147546" y="2289378"/>
            <a:chExt cx="2279100" cy="2279100"/>
          </a:xfrm>
        </p:grpSpPr>
        <p:sp>
          <p:nvSpPr>
            <p:cNvPr id="997" name="Google Shape;997;p47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tr" dir="8100000" dist="76200">
                <a:schemeClr val="dk2">
                  <a:alpha val="4941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7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bl" dir="18900000" dist="762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7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7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1" name="Google Shape;1001;p47"/>
          <p:cNvGrpSpPr/>
          <p:nvPr/>
        </p:nvGrpSpPr>
        <p:grpSpPr>
          <a:xfrm>
            <a:off x="10910216" y="2559508"/>
            <a:ext cx="441917" cy="441917"/>
            <a:chOff x="2147546" y="2289378"/>
            <a:chExt cx="2279100" cy="2279100"/>
          </a:xfrm>
        </p:grpSpPr>
        <p:sp>
          <p:nvSpPr>
            <p:cNvPr id="1002" name="Google Shape;1002;p47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tr" dir="8100000" dist="76200">
                <a:schemeClr val="dk2">
                  <a:alpha val="4941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7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bl" dir="18900000" dist="762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7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7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06" name="Google Shape;1006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949" y="3108300"/>
            <a:ext cx="316231" cy="308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3062" y="2126950"/>
            <a:ext cx="316231" cy="308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3062" y="2597325"/>
            <a:ext cx="316231" cy="308112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47"/>
          <p:cNvSpPr txBox="1"/>
          <p:nvPr/>
        </p:nvSpPr>
        <p:spPr>
          <a:xfrm>
            <a:off x="687150" y="1508850"/>
            <a:ext cx="93414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>
                <a:solidFill>
                  <a:srgbClr val="0B2027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Изначально проживание в </a:t>
            </a:r>
            <a:r>
              <a:rPr b="1" lang="ru-RU" sz="3500">
                <a:solidFill>
                  <a:srgbClr val="763186"/>
                </a:solidFill>
                <a:latin typeface="Caveat"/>
                <a:ea typeface="Caveat"/>
                <a:cs typeface="Caveat"/>
                <a:sym typeface="Caveat"/>
              </a:rPr>
              <a:t>НЕМ</a:t>
            </a:r>
            <a:r>
              <a:rPr lang="ru-RU" sz="3500">
                <a:solidFill>
                  <a:srgbClr val="0B2027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 было сильной фичей для отнесения субъекта к группе "художников". </a:t>
            </a:r>
            <a:endParaRPr sz="3500">
              <a:solidFill>
                <a:srgbClr val="0B2027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>
                <a:solidFill>
                  <a:srgbClr val="0B2027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Однако тренд изменился и сейчас доля таких мест жительства сильно </a:t>
            </a:r>
            <a:r>
              <a:rPr lang="ru-RU" sz="3500">
                <a:solidFill>
                  <a:srgbClr val="0B2027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возросла</a:t>
            </a:r>
            <a:r>
              <a:rPr lang="ru-RU" sz="3500">
                <a:solidFill>
                  <a:srgbClr val="0B2027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 в группах представителей богемы , хипстеров и просто современных покупателей, предпочитающих жить под крышей.</a:t>
            </a:r>
            <a:endParaRPr sz="3500">
              <a:solidFill>
                <a:srgbClr val="0B2027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>
                <a:solidFill>
                  <a:srgbClr val="0B2027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Назовите </a:t>
            </a:r>
            <a:r>
              <a:rPr b="1" lang="ru-RU" sz="3500">
                <a:solidFill>
                  <a:srgbClr val="763186"/>
                </a:solidFill>
                <a:latin typeface="Caveat"/>
                <a:ea typeface="Caveat"/>
                <a:cs typeface="Caveat"/>
                <a:sym typeface="Caveat"/>
              </a:rPr>
              <a:t>ЕГО</a:t>
            </a:r>
            <a:endParaRPr b="1" sz="3500">
              <a:solidFill>
                <a:srgbClr val="763186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4" name="Google Shape;1014;p48"/>
          <p:cNvGrpSpPr/>
          <p:nvPr/>
        </p:nvGrpSpPr>
        <p:grpSpPr>
          <a:xfrm>
            <a:off x="275599" y="1204402"/>
            <a:ext cx="10068934" cy="5196310"/>
            <a:chOff x="-1248450" y="823415"/>
            <a:chExt cx="10634700" cy="5196310"/>
          </a:xfrm>
        </p:grpSpPr>
        <p:sp>
          <p:nvSpPr>
            <p:cNvPr id="1015" name="Google Shape;1015;p48"/>
            <p:cNvSpPr/>
            <p:nvPr/>
          </p:nvSpPr>
          <p:spPr>
            <a:xfrm>
              <a:off x="1143000" y="823415"/>
              <a:ext cx="4775700" cy="5196300"/>
            </a:xfrm>
            <a:prstGeom prst="roundRect">
              <a:avLst>
                <a:gd fmla="val 6687" name="adj"/>
              </a:avLst>
            </a:prstGeom>
            <a:solidFill>
              <a:srgbClr val="F1F4F8"/>
            </a:solidFill>
            <a:ln>
              <a:noFill/>
            </a:ln>
            <a:effectLst>
              <a:outerShdw blurRad="76200" rotWithShape="0" algn="tr" dir="8100000" dist="76200">
                <a:schemeClr val="dk2">
                  <a:alpha val="49410"/>
                </a:schemeClr>
              </a:outerShdw>
            </a:effectLst>
          </p:spPr>
          <p:txBody>
            <a:bodyPr anchorCtr="0" anchor="t" bIns="45700" lIns="365750" spcFirstLastPara="1" rIns="365750" wrap="square" tIns="457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8"/>
            <p:cNvSpPr/>
            <p:nvPr/>
          </p:nvSpPr>
          <p:spPr>
            <a:xfrm>
              <a:off x="1143000" y="823415"/>
              <a:ext cx="4775700" cy="5196300"/>
            </a:xfrm>
            <a:prstGeom prst="roundRect">
              <a:avLst>
                <a:gd fmla="val 6687" name="adj"/>
              </a:avLst>
            </a:prstGeom>
            <a:solidFill>
              <a:srgbClr val="F1F4F8"/>
            </a:solidFill>
            <a:ln>
              <a:noFill/>
            </a:ln>
            <a:effectLst>
              <a:outerShdw blurRad="76200" rotWithShape="0" algn="bl" dir="18900000" dist="76200">
                <a:schemeClr val="lt2"/>
              </a:outerShdw>
            </a:effectLst>
          </p:spPr>
          <p:txBody>
            <a:bodyPr anchorCtr="0" anchor="t" bIns="45700" lIns="365750" spcFirstLastPara="1" rIns="365750" wrap="square" tIns="457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8"/>
            <p:cNvSpPr/>
            <p:nvPr/>
          </p:nvSpPr>
          <p:spPr>
            <a:xfrm>
              <a:off x="1143000" y="823415"/>
              <a:ext cx="4775700" cy="5196300"/>
            </a:xfrm>
            <a:prstGeom prst="roundRect">
              <a:avLst>
                <a:gd fmla="val 668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t" bIns="45700" lIns="365750" spcFirstLastPara="1" rIns="365750" wrap="square" tIns="457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8"/>
            <p:cNvSpPr/>
            <p:nvPr/>
          </p:nvSpPr>
          <p:spPr>
            <a:xfrm>
              <a:off x="-1248450" y="823425"/>
              <a:ext cx="10634700" cy="5196300"/>
            </a:xfrm>
            <a:prstGeom prst="roundRect">
              <a:avLst>
                <a:gd fmla="val 6687" name="adj"/>
              </a:avLst>
            </a:prstGeom>
            <a:solidFill>
              <a:srgbClr val="F1F4F8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0" lIns="365750" spcFirstLastPara="1" rIns="365750" wrap="square" tIns="457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sz="3200">
                <a:solidFill>
                  <a:srgbClr val="0B2027"/>
                </a:solidFill>
                <a:latin typeface="Caveat SemiBold"/>
                <a:ea typeface="Caveat SemiBold"/>
                <a:cs typeface="Caveat SemiBold"/>
                <a:sym typeface="Caveat SemiBold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9" name="Google Shape;1019;p48"/>
          <p:cNvGrpSpPr/>
          <p:nvPr/>
        </p:nvGrpSpPr>
        <p:grpSpPr>
          <a:xfrm>
            <a:off x="10617161" y="1208102"/>
            <a:ext cx="1115604" cy="5196300"/>
            <a:chOff x="6872054" y="827111"/>
            <a:chExt cx="4775700" cy="5196300"/>
          </a:xfrm>
        </p:grpSpPr>
        <p:sp>
          <p:nvSpPr>
            <p:cNvPr id="1020" name="Google Shape;1020;p48"/>
            <p:cNvSpPr/>
            <p:nvPr/>
          </p:nvSpPr>
          <p:spPr>
            <a:xfrm>
              <a:off x="6872054" y="827111"/>
              <a:ext cx="4775700" cy="5196300"/>
            </a:xfrm>
            <a:prstGeom prst="roundRect">
              <a:avLst>
                <a:gd fmla="val 6687" name="adj"/>
              </a:avLst>
            </a:prstGeom>
            <a:solidFill>
              <a:srgbClr val="F1F4F8"/>
            </a:solidFill>
            <a:ln>
              <a:noFill/>
            </a:ln>
            <a:effectLst>
              <a:outerShdw blurRad="381000" rotWithShape="0" algn="tr" dir="8100000" dist="381000">
                <a:schemeClr val="dk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48"/>
            <p:cNvSpPr/>
            <p:nvPr/>
          </p:nvSpPr>
          <p:spPr>
            <a:xfrm>
              <a:off x="6872054" y="827111"/>
              <a:ext cx="4775700" cy="5196300"/>
            </a:xfrm>
            <a:prstGeom prst="roundRect">
              <a:avLst>
                <a:gd fmla="val 6687" name="adj"/>
              </a:avLst>
            </a:prstGeom>
            <a:solidFill>
              <a:srgbClr val="F1F4F8"/>
            </a:solidFill>
            <a:ln>
              <a:noFill/>
            </a:ln>
            <a:effectLst>
              <a:outerShdw blurRad="381000" rotWithShape="0" algn="bl" dir="18900000" dist="3810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8"/>
            <p:cNvSpPr/>
            <p:nvPr/>
          </p:nvSpPr>
          <p:spPr>
            <a:xfrm>
              <a:off x="6872054" y="827111"/>
              <a:ext cx="4775700" cy="5196300"/>
            </a:xfrm>
            <a:prstGeom prst="roundRect">
              <a:avLst>
                <a:gd fmla="val 668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8100" rotWithShape="0" algn="bl" dir="18900000" dist="38100">
                <a:schemeClr val="dk2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48"/>
            <p:cNvSpPr/>
            <p:nvPr/>
          </p:nvSpPr>
          <p:spPr>
            <a:xfrm>
              <a:off x="6872054" y="827111"/>
              <a:ext cx="4775700" cy="5196300"/>
            </a:xfrm>
            <a:prstGeom prst="roundRect">
              <a:avLst>
                <a:gd fmla="val 6687" name="adj"/>
              </a:avLst>
            </a:prstGeom>
            <a:solidFill>
              <a:srgbClr val="F1F4F8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0" lIns="365750" spcFirstLastPara="1" rIns="365750" wrap="square" tIns="457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  <p:grpSp>
        <p:nvGrpSpPr>
          <p:cNvPr id="1024" name="Google Shape;1024;p48"/>
          <p:cNvGrpSpPr/>
          <p:nvPr/>
        </p:nvGrpSpPr>
        <p:grpSpPr>
          <a:xfrm>
            <a:off x="10910203" y="3069133"/>
            <a:ext cx="441917" cy="441917"/>
            <a:chOff x="2147546" y="2289378"/>
            <a:chExt cx="2279100" cy="2279100"/>
          </a:xfrm>
        </p:grpSpPr>
        <p:sp>
          <p:nvSpPr>
            <p:cNvPr id="1025" name="Google Shape;1025;p48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tr" dir="8100000" dist="76200">
                <a:schemeClr val="dk2">
                  <a:alpha val="4941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48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bl" dir="18900000" dist="762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48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48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 " id="1029" name="Google Shape;102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48"/>
          <p:cNvSpPr/>
          <p:nvPr/>
        </p:nvSpPr>
        <p:spPr>
          <a:xfrm>
            <a:off x="-131325" y="142800"/>
            <a:ext cx="11436600" cy="399600"/>
          </a:xfrm>
          <a:prstGeom prst="roundRect">
            <a:avLst>
              <a:gd fmla="val 50000" name="adj"/>
            </a:avLst>
          </a:prstGeom>
          <a:solidFill>
            <a:schemeClr val="lt1">
              <a:alpha val="89410"/>
            </a:schemeClr>
          </a:solidFill>
          <a:ln cap="flat" cmpd="sng" w="9525">
            <a:solidFill>
              <a:schemeClr val="lt2">
                <a:alpha val="4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1" name="Google Shape;1031;p48"/>
          <p:cNvGrpSpPr/>
          <p:nvPr/>
        </p:nvGrpSpPr>
        <p:grpSpPr>
          <a:xfrm>
            <a:off x="173475" y="144375"/>
            <a:ext cx="1573500" cy="399600"/>
            <a:chOff x="1143001" y="3353745"/>
            <a:chExt cx="1573500" cy="399600"/>
          </a:xfrm>
        </p:grpSpPr>
        <p:sp>
          <p:nvSpPr>
            <p:cNvPr id="1032" name="Google Shape;1032;p48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rgbClr val="F1F4F8"/>
            </a:solidFill>
            <a:ln>
              <a:noFill/>
            </a:ln>
            <a:effectLst>
              <a:outerShdw blurRad="127000" rotWithShape="0" algn="tr" dir="8100000" dist="127000">
                <a:schemeClr val="dk1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033" name="Google Shape;1033;p48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rgbClr val="F1F4F8"/>
            </a:solidFill>
            <a:ln>
              <a:noFill/>
            </a:ln>
            <a:effectLst>
              <a:outerShdw blurRad="127000" rotWithShape="0" algn="bl" dir="18900000" dist="127000">
                <a:schemeClr val="lt2">
                  <a:alpha val="6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034" name="Google Shape;1034;p48"/>
            <p:cNvSpPr/>
            <p:nvPr/>
          </p:nvSpPr>
          <p:spPr>
            <a:xfrm>
              <a:off x="1143001" y="3353745"/>
              <a:ext cx="1573500" cy="399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800">
                  <a:solidFill>
                    <a:srgbClr val="FFFFFF"/>
                  </a:solidFill>
                  <a:latin typeface="Golos Text"/>
                  <a:ea typeface="Golos Text"/>
                  <a:cs typeface="Golos Text"/>
                  <a:sym typeface="Golos Text"/>
                </a:rPr>
                <a:t>Вопрос 1</a:t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5" name="Google Shape;1035;p48"/>
          <p:cNvSpPr/>
          <p:nvPr/>
        </p:nvSpPr>
        <p:spPr>
          <a:xfrm>
            <a:off x="1913375" y="1443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2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48"/>
          <p:cNvSpPr/>
          <p:nvPr/>
        </p:nvSpPr>
        <p:spPr>
          <a:xfrm>
            <a:off x="3665975" y="1443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3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48"/>
          <p:cNvSpPr/>
          <p:nvPr/>
        </p:nvSpPr>
        <p:spPr>
          <a:xfrm>
            <a:off x="5418575" y="1443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4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48"/>
          <p:cNvSpPr/>
          <p:nvPr/>
        </p:nvSpPr>
        <p:spPr>
          <a:xfrm>
            <a:off x="7247375" y="1443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5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48"/>
          <p:cNvSpPr/>
          <p:nvPr/>
        </p:nvSpPr>
        <p:spPr>
          <a:xfrm>
            <a:off x="9122625" y="144375"/>
            <a:ext cx="1573500" cy="399600"/>
          </a:xfrm>
          <a:prstGeom prst="roundRect">
            <a:avLst>
              <a:gd fmla="val 50000" name="adj"/>
            </a:avLst>
          </a:prstGeom>
          <a:solidFill>
            <a:srgbClr val="76318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6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0" name="Google Shape;1040;p48"/>
          <p:cNvGrpSpPr/>
          <p:nvPr/>
        </p:nvGrpSpPr>
        <p:grpSpPr>
          <a:xfrm>
            <a:off x="10910203" y="1558083"/>
            <a:ext cx="441917" cy="441917"/>
            <a:chOff x="2147546" y="2289378"/>
            <a:chExt cx="2279100" cy="2279100"/>
          </a:xfrm>
        </p:grpSpPr>
        <p:sp>
          <p:nvSpPr>
            <p:cNvPr id="1041" name="Google Shape;1041;p48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tr" dir="8100000" dist="76200">
                <a:schemeClr val="dk2">
                  <a:alpha val="4941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bl" dir="18900000" dist="762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48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48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5" name="Google Shape;1045;p48"/>
          <p:cNvGrpSpPr/>
          <p:nvPr/>
        </p:nvGrpSpPr>
        <p:grpSpPr>
          <a:xfrm>
            <a:off x="10910203" y="2063877"/>
            <a:ext cx="441917" cy="441917"/>
            <a:chOff x="2147546" y="2289378"/>
            <a:chExt cx="2279100" cy="2279100"/>
          </a:xfrm>
        </p:grpSpPr>
        <p:sp>
          <p:nvSpPr>
            <p:cNvPr id="1046" name="Google Shape;1046;p48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tr" dir="8100000" dist="76200">
                <a:schemeClr val="dk2">
                  <a:alpha val="4941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bl" dir="18900000" dist="762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48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0" name="Google Shape;1050;p48"/>
          <p:cNvGrpSpPr/>
          <p:nvPr/>
        </p:nvGrpSpPr>
        <p:grpSpPr>
          <a:xfrm>
            <a:off x="10910216" y="2559508"/>
            <a:ext cx="441917" cy="441917"/>
            <a:chOff x="2147546" y="2289378"/>
            <a:chExt cx="2279100" cy="2279100"/>
          </a:xfrm>
        </p:grpSpPr>
        <p:sp>
          <p:nvSpPr>
            <p:cNvPr id="1051" name="Google Shape;1051;p48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tr" dir="8100000" dist="76200">
                <a:schemeClr val="dk2">
                  <a:alpha val="4941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8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bl" dir="18900000" dist="762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8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55" name="Google Shape;1055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949" y="3108300"/>
            <a:ext cx="316231" cy="308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3062" y="3117550"/>
            <a:ext cx="316231" cy="308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3062" y="3664125"/>
            <a:ext cx="316231" cy="308112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48"/>
          <p:cNvSpPr txBox="1"/>
          <p:nvPr/>
        </p:nvSpPr>
        <p:spPr>
          <a:xfrm>
            <a:off x="687150" y="1508850"/>
            <a:ext cx="93414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>
                <a:solidFill>
                  <a:srgbClr val="0B2027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По данных из открытых источников мы можем констатировать статистически значимую разницу в доступности </a:t>
            </a:r>
            <a:r>
              <a:rPr b="1" lang="ru-RU" sz="3500">
                <a:solidFill>
                  <a:srgbClr val="763186"/>
                </a:solidFill>
                <a:latin typeface="Caveat"/>
                <a:ea typeface="Caveat"/>
                <a:cs typeface="Caveat"/>
                <a:sym typeface="Caveat"/>
              </a:rPr>
              <a:t>ЭТОГО</a:t>
            </a:r>
            <a:r>
              <a:rPr lang="ru-RU" sz="3500">
                <a:solidFill>
                  <a:srgbClr val="0B2027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 антидепрессанта между американским рынком во время пандемии COVID-19 и текущими условиями на российском фармацевтическом рынке, где </a:t>
            </a:r>
            <a:r>
              <a:rPr b="1" lang="ru-RU" sz="3500">
                <a:solidFill>
                  <a:srgbClr val="763186"/>
                </a:solidFill>
                <a:latin typeface="Caveat"/>
                <a:ea typeface="Caveat"/>
                <a:cs typeface="Caveat"/>
                <a:sym typeface="Caveat"/>
              </a:rPr>
              <a:t>ЕГО</a:t>
            </a:r>
            <a:r>
              <a:rPr lang="ru-RU" sz="3500">
                <a:solidFill>
                  <a:srgbClr val="0B2027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 можно приобрести в большинстве аптек по медианной цене в 400 рублей. </a:t>
            </a:r>
            <a:endParaRPr sz="3500">
              <a:solidFill>
                <a:srgbClr val="0B2027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>
                <a:solidFill>
                  <a:srgbClr val="0B2027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Назовите </a:t>
            </a:r>
            <a:r>
              <a:rPr b="1" lang="ru-RU" sz="3500">
                <a:solidFill>
                  <a:srgbClr val="763186"/>
                </a:solidFill>
                <a:latin typeface="Caveat"/>
                <a:ea typeface="Caveat"/>
                <a:cs typeface="Caveat"/>
                <a:sym typeface="Caveat"/>
              </a:rPr>
              <a:t>ЕГО</a:t>
            </a:r>
            <a:endParaRPr b="1" sz="3500">
              <a:solidFill>
                <a:srgbClr val="763186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grpSp>
        <p:nvGrpSpPr>
          <p:cNvPr id="1059" name="Google Shape;1059;p48"/>
          <p:cNvGrpSpPr/>
          <p:nvPr/>
        </p:nvGrpSpPr>
        <p:grpSpPr>
          <a:xfrm>
            <a:off x="10910203" y="3615483"/>
            <a:ext cx="441917" cy="441917"/>
            <a:chOff x="2147546" y="2289378"/>
            <a:chExt cx="2279100" cy="2279100"/>
          </a:xfrm>
        </p:grpSpPr>
        <p:sp>
          <p:nvSpPr>
            <p:cNvPr id="1060" name="Google Shape;1060;p48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tr" dir="8100000" dist="76200">
                <a:schemeClr val="dk2">
                  <a:alpha val="4941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48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bl" dir="18900000" dist="762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48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8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4" name="Google Shape;1064;p48"/>
          <p:cNvGrpSpPr/>
          <p:nvPr/>
        </p:nvGrpSpPr>
        <p:grpSpPr>
          <a:xfrm>
            <a:off x="10910203" y="4148883"/>
            <a:ext cx="441917" cy="441917"/>
            <a:chOff x="2147546" y="2289378"/>
            <a:chExt cx="2279100" cy="2279100"/>
          </a:xfrm>
        </p:grpSpPr>
        <p:sp>
          <p:nvSpPr>
            <p:cNvPr id="1065" name="Google Shape;1065;p48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tr" dir="8100000" dist="76200">
                <a:schemeClr val="dk2">
                  <a:alpha val="4941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48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bl" dir="18900000" dist="762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48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48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69" name="Google Shape;1069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3062" y="3650950"/>
            <a:ext cx="316231" cy="308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3062" y="4184350"/>
            <a:ext cx="316231" cy="308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5" name="Google Shape;1075;p49"/>
          <p:cNvGrpSpPr/>
          <p:nvPr/>
        </p:nvGrpSpPr>
        <p:grpSpPr>
          <a:xfrm>
            <a:off x="275599" y="1204402"/>
            <a:ext cx="10068934" cy="5196310"/>
            <a:chOff x="-1248450" y="823415"/>
            <a:chExt cx="10634700" cy="5196310"/>
          </a:xfrm>
        </p:grpSpPr>
        <p:sp>
          <p:nvSpPr>
            <p:cNvPr id="1076" name="Google Shape;1076;p49"/>
            <p:cNvSpPr/>
            <p:nvPr/>
          </p:nvSpPr>
          <p:spPr>
            <a:xfrm>
              <a:off x="1143000" y="823415"/>
              <a:ext cx="4775700" cy="5196300"/>
            </a:xfrm>
            <a:prstGeom prst="roundRect">
              <a:avLst>
                <a:gd fmla="val 6687" name="adj"/>
              </a:avLst>
            </a:prstGeom>
            <a:solidFill>
              <a:srgbClr val="F1F4F8"/>
            </a:solidFill>
            <a:ln>
              <a:noFill/>
            </a:ln>
            <a:effectLst>
              <a:outerShdw blurRad="76200" rotWithShape="0" algn="tr" dir="8100000" dist="76200">
                <a:schemeClr val="dk2">
                  <a:alpha val="49410"/>
                </a:schemeClr>
              </a:outerShdw>
            </a:effectLst>
          </p:spPr>
          <p:txBody>
            <a:bodyPr anchorCtr="0" anchor="t" bIns="45700" lIns="365750" spcFirstLastPara="1" rIns="365750" wrap="square" tIns="457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49"/>
            <p:cNvSpPr/>
            <p:nvPr/>
          </p:nvSpPr>
          <p:spPr>
            <a:xfrm>
              <a:off x="1143000" y="823415"/>
              <a:ext cx="4775700" cy="5196300"/>
            </a:xfrm>
            <a:prstGeom prst="roundRect">
              <a:avLst>
                <a:gd fmla="val 6687" name="adj"/>
              </a:avLst>
            </a:prstGeom>
            <a:solidFill>
              <a:srgbClr val="F1F4F8"/>
            </a:solidFill>
            <a:ln>
              <a:noFill/>
            </a:ln>
            <a:effectLst>
              <a:outerShdw blurRad="76200" rotWithShape="0" algn="bl" dir="18900000" dist="76200">
                <a:schemeClr val="lt2"/>
              </a:outerShdw>
            </a:effectLst>
          </p:spPr>
          <p:txBody>
            <a:bodyPr anchorCtr="0" anchor="t" bIns="45700" lIns="365750" spcFirstLastPara="1" rIns="365750" wrap="square" tIns="457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49"/>
            <p:cNvSpPr/>
            <p:nvPr/>
          </p:nvSpPr>
          <p:spPr>
            <a:xfrm>
              <a:off x="1143000" y="823415"/>
              <a:ext cx="4775700" cy="5196300"/>
            </a:xfrm>
            <a:prstGeom prst="roundRect">
              <a:avLst>
                <a:gd fmla="val 668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t" bIns="45700" lIns="365750" spcFirstLastPara="1" rIns="365750" wrap="square" tIns="457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49"/>
            <p:cNvSpPr/>
            <p:nvPr/>
          </p:nvSpPr>
          <p:spPr>
            <a:xfrm>
              <a:off x="-1248450" y="823425"/>
              <a:ext cx="10634700" cy="5196300"/>
            </a:xfrm>
            <a:prstGeom prst="roundRect">
              <a:avLst>
                <a:gd fmla="val 6687" name="adj"/>
              </a:avLst>
            </a:prstGeom>
            <a:solidFill>
              <a:srgbClr val="F1F4F8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0" lIns="365750" spcFirstLastPara="1" rIns="365750" wrap="square" tIns="457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sz="3200">
                <a:solidFill>
                  <a:srgbClr val="0B2027"/>
                </a:solidFill>
                <a:latin typeface="Caveat SemiBold"/>
                <a:ea typeface="Caveat SemiBold"/>
                <a:cs typeface="Caveat SemiBold"/>
                <a:sym typeface="Caveat SemiBold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0" name="Google Shape;1080;p49"/>
          <p:cNvGrpSpPr/>
          <p:nvPr/>
        </p:nvGrpSpPr>
        <p:grpSpPr>
          <a:xfrm>
            <a:off x="10617161" y="1208102"/>
            <a:ext cx="1115604" cy="5196300"/>
            <a:chOff x="6872054" y="827111"/>
            <a:chExt cx="4775700" cy="5196300"/>
          </a:xfrm>
        </p:grpSpPr>
        <p:sp>
          <p:nvSpPr>
            <p:cNvPr id="1081" name="Google Shape;1081;p49"/>
            <p:cNvSpPr/>
            <p:nvPr/>
          </p:nvSpPr>
          <p:spPr>
            <a:xfrm>
              <a:off x="6872054" y="827111"/>
              <a:ext cx="4775700" cy="5196300"/>
            </a:xfrm>
            <a:prstGeom prst="roundRect">
              <a:avLst>
                <a:gd fmla="val 6687" name="adj"/>
              </a:avLst>
            </a:prstGeom>
            <a:solidFill>
              <a:srgbClr val="F1F4F8"/>
            </a:solidFill>
            <a:ln>
              <a:noFill/>
            </a:ln>
            <a:effectLst>
              <a:outerShdw blurRad="381000" rotWithShape="0" algn="tr" dir="8100000" dist="381000">
                <a:schemeClr val="dk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49"/>
            <p:cNvSpPr/>
            <p:nvPr/>
          </p:nvSpPr>
          <p:spPr>
            <a:xfrm>
              <a:off x="6872054" y="827111"/>
              <a:ext cx="4775700" cy="5196300"/>
            </a:xfrm>
            <a:prstGeom prst="roundRect">
              <a:avLst>
                <a:gd fmla="val 6687" name="adj"/>
              </a:avLst>
            </a:prstGeom>
            <a:solidFill>
              <a:srgbClr val="F1F4F8"/>
            </a:solidFill>
            <a:ln>
              <a:noFill/>
            </a:ln>
            <a:effectLst>
              <a:outerShdw blurRad="381000" rotWithShape="0" algn="bl" dir="18900000" dist="3810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49"/>
            <p:cNvSpPr/>
            <p:nvPr/>
          </p:nvSpPr>
          <p:spPr>
            <a:xfrm>
              <a:off x="6872054" y="827111"/>
              <a:ext cx="4775700" cy="5196300"/>
            </a:xfrm>
            <a:prstGeom prst="roundRect">
              <a:avLst>
                <a:gd fmla="val 668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8100" rotWithShape="0" algn="bl" dir="18900000" dist="38100">
                <a:schemeClr val="dk2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49"/>
            <p:cNvSpPr/>
            <p:nvPr/>
          </p:nvSpPr>
          <p:spPr>
            <a:xfrm>
              <a:off x="6872054" y="827111"/>
              <a:ext cx="4775700" cy="5196300"/>
            </a:xfrm>
            <a:prstGeom prst="roundRect">
              <a:avLst>
                <a:gd fmla="val 6687" name="adj"/>
              </a:avLst>
            </a:prstGeom>
            <a:solidFill>
              <a:srgbClr val="F1F4F8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0" lIns="365750" spcFirstLastPara="1" rIns="365750" wrap="square" tIns="457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  <p:grpSp>
        <p:nvGrpSpPr>
          <p:cNvPr id="1085" name="Google Shape;1085;p49"/>
          <p:cNvGrpSpPr/>
          <p:nvPr/>
        </p:nvGrpSpPr>
        <p:grpSpPr>
          <a:xfrm>
            <a:off x="10910203" y="3069133"/>
            <a:ext cx="441917" cy="441917"/>
            <a:chOff x="2147546" y="2289378"/>
            <a:chExt cx="2279100" cy="2279100"/>
          </a:xfrm>
        </p:grpSpPr>
        <p:sp>
          <p:nvSpPr>
            <p:cNvPr id="1086" name="Google Shape;1086;p49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tr" dir="8100000" dist="76200">
                <a:schemeClr val="dk2">
                  <a:alpha val="4941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49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bl" dir="18900000" dist="762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49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49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 " id="1090" name="Google Shape;109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49"/>
          <p:cNvSpPr/>
          <p:nvPr/>
        </p:nvSpPr>
        <p:spPr>
          <a:xfrm>
            <a:off x="-131325" y="142800"/>
            <a:ext cx="11436600" cy="399600"/>
          </a:xfrm>
          <a:prstGeom prst="roundRect">
            <a:avLst>
              <a:gd fmla="val 50000" name="adj"/>
            </a:avLst>
          </a:prstGeom>
          <a:solidFill>
            <a:schemeClr val="lt1">
              <a:alpha val="89410"/>
            </a:schemeClr>
          </a:solidFill>
          <a:ln cap="flat" cmpd="sng" w="9525">
            <a:solidFill>
              <a:schemeClr val="lt2">
                <a:alpha val="4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92" name="Google Shape;1092;p49"/>
          <p:cNvGrpSpPr/>
          <p:nvPr/>
        </p:nvGrpSpPr>
        <p:grpSpPr>
          <a:xfrm>
            <a:off x="173475" y="144375"/>
            <a:ext cx="1573500" cy="399600"/>
            <a:chOff x="1143001" y="3353745"/>
            <a:chExt cx="1573500" cy="399600"/>
          </a:xfrm>
        </p:grpSpPr>
        <p:sp>
          <p:nvSpPr>
            <p:cNvPr id="1093" name="Google Shape;1093;p49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rgbClr val="F1F4F8"/>
            </a:solidFill>
            <a:ln>
              <a:noFill/>
            </a:ln>
            <a:effectLst>
              <a:outerShdw blurRad="127000" rotWithShape="0" algn="tr" dir="8100000" dist="127000">
                <a:schemeClr val="dk1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094" name="Google Shape;1094;p49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rgbClr val="F1F4F8"/>
            </a:solidFill>
            <a:ln>
              <a:noFill/>
            </a:ln>
            <a:effectLst>
              <a:outerShdw blurRad="127000" rotWithShape="0" algn="bl" dir="18900000" dist="127000">
                <a:schemeClr val="lt2">
                  <a:alpha val="6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095" name="Google Shape;1095;p49"/>
            <p:cNvSpPr/>
            <p:nvPr/>
          </p:nvSpPr>
          <p:spPr>
            <a:xfrm>
              <a:off x="1143001" y="3353745"/>
              <a:ext cx="1573500" cy="399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800">
                  <a:solidFill>
                    <a:srgbClr val="FFFFFF"/>
                  </a:solidFill>
                  <a:latin typeface="Golos Text"/>
                  <a:ea typeface="Golos Text"/>
                  <a:cs typeface="Golos Text"/>
                  <a:sym typeface="Golos Text"/>
                </a:rPr>
                <a:t>Вопрос 1</a:t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6" name="Google Shape;1096;p49"/>
          <p:cNvSpPr/>
          <p:nvPr/>
        </p:nvSpPr>
        <p:spPr>
          <a:xfrm>
            <a:off x="1913375" y="1443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2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49"/>
          <p:cNvSpPr/>
          <p:nvPr/>
        </p:nvSpPr>
        <p:spPr>
          <a:xfrm>
            <a:off x="3665975" y="1443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3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p49"/>
          <p:cNvSpPr/>
          <p:nvPr/>
        </p:nvSpPr>
        <p:spPr>
          <a:xfrm>
            <a:off x="5418575" y="1443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4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49"/>
          <p:cNvSpPr/>
          <p:nvPr/>
        </p:nvSpPr>
        <p:spPr>
          <a:xfrm>
            <a:off x="7247375" y="1443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5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49"/>
          <p:cNvSpPr/>
          <p:nvPr/>
        </p:nvSpPr>
        <p:spPr>
          <a:xfrm>
            <a:off x="9122625" y="1443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6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1" name="Google Shape;1101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949" y="3108300"/>
            <a:ext cx="316231" cy="308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3062" y="3664125"/>
            <a:ext cx="316231" cy="308112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49"/>
          <p:cNvSpPr txBox="1"/>
          <p:nvPr/>
        </p:nvSpPr>
        <p:spPr>
          <a:xfrm>
            <a:off x="687150" y="1508850"/>
            <a:ext cx="93414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>
                <a:solidFill>
                  <a:srgbClr val="0B2027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Это </a:t>
            </a:r>
            <a:r>
              <a:rPr lang="ru-RU" sz="3500">
                <a:solidFill>
                  <a:srgbClr val="763186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РАСШИРЕНИЕ</a:t>
            </a:r>
            <a:r>
              <a:rPr lang="ru-RU" sz="3500">
                <a:solidFill>
                  <a:srgbClr val="0B2027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 для файла почты Outlook, представляющего собой предварительно отформатированный макет, установленный для шаблонов сообщений и используемый для отправки электронных писем с общей информацией</a:t>
            </a:r>
            <a:endParaRPr sz="3500">
              <a:solidFill>
                <a:srgbClr val="0B2027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>
                <a:solidFill>
                  <a:srgbClr val="0B2027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Назовите </a:t>
            </a:r>
            <a:r>
              <a:rPr b="1" lang="ru-RU" sz="3500">
                <a:solidFill>
                  <a:srgbClr val="763186"/>
                </a:solidFill>
                <a:latin typeface="Caveat"/>
                <a:ea typeface="Caveat"/>
                <a:cs typeface="Caveat"/>
                <a:sym typeface="Caveat"/>
              </a:rPr>
              <a:t>РАСШИРЕНИЕ</a:t>
            </a:r>
            <a:endParaRPr b="1" sz="3500">
              <a:solidFill>
                <a:srgbClr val="763186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grpSp>
        <p:nvGrpSpPr>
          <p:cNvPr id="1104" name="Google Shape;1104;p49"/>
          <p:cNvGrpSpPr/>
          <p:nvPr/>
        </p:nvGrpSpPr>
        <p:grpSpPr>
          <a:xfrm>
            <a:off x="10910203" y="3615483"/>
            <a:ext cx="441917" cy="441917"/>
            <a:chOff x="2147546" y="2289378"/>
            <a:chExt cx="2279100" cy="2279100"/>
          </a:xfrm>
        </p:grpSpPr>
        <p:sp>
          <p:nvSpPr>
            <p:cNvPr id="1105" name="Google Shape;1105;p49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tr" dir="8100000" dist="76200">
                <a:schemeClr val="dk2">
                  <a:alpha val="4941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49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bl" dir="18900000" dist="762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49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49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9" name="Google Shape;1109;p49"/>
          <p:cNvGrpSpPr/>
          <p:nvPr/>
        </p:nvGrpSpPr>
        <p:grpSpPr>
          <a:xfrm>
            <a:off x="10910203" y="4148883"/>
            <a:ext cx="441917" cy="441917"/>
            <a:chOff x="2147546" y="2289378"/>
            <a:chExt cx="2279100" cy="2279100"/>
          </a:xfrm>
        </p:grpSpPr>
        <p:sp>
          <p:nvSpPr>
            <p:cNvPr id="1110" name="Google Shape;1110;p49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tr" dir="8100000" dist="76200">
                <a:schemeClr val="dk2">
                  <a:alpha val="4941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49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76200" rotWithShape="0" algn="bl" dir="18900000" dist="76200">
                <a:schemeClr val="l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49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49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14" name="Google Shape;1114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3062" y="3650950"/>
            <a:ext cx="316231" cy="308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3062" y="4184350"/>
            <a:ext cx="316231" cy="308112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49"/>
          <p:cNvSpPr/>
          <p:nvPr/>
        </p:nvSpPr>
        <p:spPr>
          <a:xfrm>
            <a:off x="1072450" y="673600"/>
            <a:ext cx="1573500" cy="399600"/>
          </a:xfrm>
          <a:prstGeom prst="roundRect">
            <a:avLst>
              <a:gd fmla="val 50000" name="adj"/>
            </a:avLst>
          </a:prstGeom>
          <a:solidFill>
            <a:srgbClr val="76318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7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75000"/>
          </a:blip>
          <a:stretch>
            <a:fillRect/>
          </a:stretch>
        </a:blipFill>
      </p:bgPr>
    </p:bg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1" name="Google Shape;1121;p50"/>
          <p:cNvGrpSpPr/>
          <p:nvPr/>
        </p:nvGrpSpPr>
        <p:grpSpPr>
          <a:xfrm>
            <a:off x="2356549" y="3006283"/>
            <a:ext cx="2570335" cy="1360765"/>
            <a:chOff x="2356549" y="3463483"/>
            <a:chExt cx="2570335" cy="1360765"/>
          </a:xfrm>
        </p:grpSpPr>
        <p:sp>
          <p:nvSpPr>
            <p:cNvPr id="1122" name="Google Shape;1122;p50"/>
            <p:cNvSpPr/>
            <p:nvPr/>
          </p:nvSpPr>
          <p:spPr>
            <a:xfrm>
              <a:off x="2356549" y="3463483"/>
              <a:ext cx="2570335" cy="1360765"/>
            </a:xfrm>
            <a:custGeom>
              <a:rect b="b" l="l" r="r" t="t"/>
              <a:pathLst>
                <a:path extrusionOk="0" h="431" w="817">
                  <a:moveTo>
                    <a:pt x="20" y="431"/>
                  </a:moveTo>
                  <a:cubicBezTo>
                    <a:pt x="9" y="431"/>
                    <a:pt x="0" y="422"/>
                    <a:pt x="0" y="411"/>
                  </a:cubicBezTo>
                  <a:cubicBezTo>
                    <a:pt x="0" y="302"/>
                    <a:pt x="42" y="199"/>
                    <a:pt x="119" y="121"/>
                  </a:cubicBezTo>
                  <a:cubicBezTo>
                    <a:pt x="195" y="44"/>
                    <a:pt x="298" y="1"/>
                    <a:pt x="407" y="0"/>
                  </a:cubicBezTo>
                  <a:cubicBezTo>
                    <a:pt x="408" y="0"/>
                    <a:pt x="408" y="0"/>
                    <a:pt x="409" y="0"/>
                  </a:cubicBezTo>
                  <a:cubicBezTo>
                    <a:pt x="633" y="0"/>
                    <a:pt x="816" y="182"/>
                    <a:pt x="817" y="407"/>
                  </a:cubicBezTo>
                  <a:cubicBezTo>
                    <a:pt x="817" y="409"/>
                    <a:pt x="817" y="409"/>
                    <a:pt x="817" y="409"/>
                  </a:cubicBezTo>
                  <a:cubicBezTo>
                    <a:pt x="817" y="420"/>
                    <a:pt x="808" y="429"/>
                    <a:pt x="797" y="429"/>
                  </a:cubicBezTo>
                  <a:cubicBezTo>
                    <a:pt x="786" y="429"/>
                    <a:pt x="777" y="420"/>
                    <a:pt x="777" y="409"/>
                  </a:cubicBezTo>
                  <a:cubicBezTo>
                    <a:pt x="777" y="407"/>
                    <a:pt x="777" y="407"/>
                    <a:pt x="777" y="407"/>
                  </a:cubicBezTo>
                  <a:cubicBezTo>
                    <a:pt x="776" y="205"/>
                    <a:pt x="611" y="40"/>
                    <a:pt x="409" y="40"/>
                  </a:cubicBezTo>
                  <a:cubicBezTo>
                    <a:pt x="408" y="40"/>
                    <a:pt x="408" y="40"/>
                    <a:pt x="407" y="40"/>
                  </a:cubicBezTo>
                  <a:cubicBezTo>
                    <a:pt x="309" y="41"/>
                    <a:pt x="216" y="80"/>
                    <a:pt x="147" y="150"/>
                  </a:cubicBezTo>
                  <a:cubicBezTo>
                    <a:pt x="78" y="219"/>
                    <a:pt x="40" y="312"/>
                    <a:pt x="40" y="410"/>
                  </a:cubicBezTo>
                  <a:cubicBezTo>
                    <a:pt x="40" y="422"/>
                    <a:pt x="31" y="431"/>
                    <a:pt x="20" y="431"/>
                  </a:cubicBezTo>
                  <a:cubicBezTo>
                    <a:pt x="20" y="431"/>
                    <a:pt x="20" y="431"/>
                    <a:pt x="20" y="43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50"/>
            <p:cNvSpPr/>
            <p:nvPr/>
          </p:nvSpPr>
          <p:spPr>
            <a:xfrm>
              <a:off x="2356549" y="3463483"/>
              <a:ext cx="2570335" cy="1360765"/>
            </a:xfrm>
            <a:custGeom>
              <a:rect b="b" l="l" r="r" t="t"/>
              <a:pathLst>
                <a:path extrusionOk="0" h="431" w="817">
                  <a:moveTo>
                    <a:pt x="20" y="431"/>
                  </a:moveTo>
                  <a:cubicBezTo>
                    <a:pt x="9" y="431"/>
                    <a:pt x="0" y="422"/>
                    <a:pt x="0" y="411"/>
                  </a:cubicBezTo>
                  <a:cubicBezTo>
                    <a:pt x="0" y="302"/>
                    <a:pt x="42" y="199"/>
                    <a:pt x="119" y="121"/>
                  </a:cubicBezTo>
                  <a:cubicBezTo>
                    <a:pt x="195" y="44"/>
                    <a:pt x="298" y="1"/>
                    <a:pt x="407" y="0"/>
                  </a:cubicBezTo>
                  <a:cubicBezTo>
                    <a:pt x="408" y="0"/>
                    <a:pt x="408" y="0"/>
                    <a:pt x="409" y="0"/>
                  </a:cubicBezTo>
                  <a:cubicBezTo>
                    <a:pt x="633" y="0"/>
                    <a:pt x="816" y="182"/>
                    <a:pt x="817" y="407"/>
                  </a:cubicBezTo>
                  <a:cubicBezTo>
                    <a:pt x="817" y="409"/>
                    <a:pt x="817" y="409"/>
                    <a:pt x="817" y="409"/>
                  </a:cubicBezTo>
                  <a:cubicBezTo>
                    <a:pt x="817" y="420"/>
                    <a:pt x="808" y="429"/>
                    <a:pt x="797" y="429"/>
                  </a:cubicBezTo>
                  <a:cubicBezTo>
                    <a:pt x="786" y="429"/>
                    <a:pt x="777" y="420"/>
                    <a:pt x="777" y="409"/>
                  </a:cubicBezTo>
                  <a:cubicBezTo>
                    <a:pt x="777" y="407"/>
                    <a:pt x="777" y="407"/>
                    <a:pt x="777" y="407"/>
                  </a:cubicBezTo>
                  <a:cubicBezTo>
                    <a:pt x="776" y="205"/>
                    <a:pt x="611" y="40"/>
                    <a:pt x="409" y="40"/>
                  </a:cubicBezTo>
                  <a:cubicBezTo>
                    <a:pt x="408" y="40"/>
                    <a:pt x="408" y="40"/>
                    <a:pt x="407" y="40"/>
                  </a:cubicBezTo>
                  <a:cubicBezTo>
                    <a:pt x="309" y="41"/>
                    <a:pt x="216" y="80"/>
                    <a:pt x="147" y="150"/>
                  </a:cubicBezTo>
                  <a:cubicBezTo>
                    <a:pt x="78" y="219"/>
                    <a:pt x="40" y="312"/>
                    <a:pt x="40" y="410"/>
                  </a:cubicBezTo>
                  <a:cubicBezTo>
                    <a:pt x="40" y="422"/>
                    <a:pt x="31" y="431"/>
                    <a:pt x="20" y="431"/>
                  </a:cubicBezTo>
                  <a:cubicBezTo>
                    <a:pt x="20" y="431"/>
                    <a:pt x="20" y="431"/>
                    <a:pt x="20" y="431"/>
                  </a:cubicBezTo>
                  <a:close/>
                </a:path>
              </a:pathLst>
            </a:custGeom>
            <a:solidFill>
              <a:schemeClr val="lt1">
                <a:alpha val="89410"/>
              </a:schemeClr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365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4" name="Google Shape;1124;p50"/>
          <p:cNvGrpSpPr/>
          <p:nvPr/>
        </p:nvGrpSpPr>
        <p:grpSpPr>
          <a:xfrm>
            <a:off x="4823432" y="4256967"/>
            <a:ext cx="2558398" cy="1343524"/>
            <a:chOff x="4823432" y="4714167"/>
            <a:chExt cx="2558398" cy="1343524"/>
          </a:xfrm>
        </p:grpSpPr>
        <p:sp>
          <p:nvSpPr>
            <p:cNvPr id="1125" name="Google Shape;1125;p50"/>
            <p:cNvSpPr/>
            <p:nvPr/>
          </p:nvSpPr>
          <p:spPr>
            <a:xfrm>
              <a:off x="4823432" y="4714167"/>
              <a:ext cx="2558397" cy="1343524"/>
            </a:xfrm>
            <a:custGeom>
              <a:rect b="b" l="l" r="r" t="t"/>
              <a:pathLst>
                <a:path extrusionOk="0" h="426" w="813">
                  <a:moveTo>
                    <a:pt x="405" y="426"/>
                  </a:moveTo>
                  <a:cubicBezTo>
                    <a:pt x="404" y="426"/>
                    <a:pt x="403" y="426"/>
                    <a:pt x="403" y="426"/>
                  </a:cubicBezTo>
                  <a:cubicBezTo>
                    <a:pt x="203" y="425"/>
                    <a:pt x="35" y="281"/>
                    <a:pt x="2" y="85"/>
                  </a:cubicBezTo>
                  <a:cubicBezTo>
                    <a:pt x="0" y="74"/>
                    <a:pt x="8" y="64"/>
                    <a:pt x="18" y="62"/>
                  </a:cubicBezTo>
                  <a:cubicBezTo>
                    <a:pt x="29" y="60"/>
                    <a:pt x="40" y="68"/>
                    <a:pt x="41" y="78"/>
                  </a:cubicBezTo>
                  <a:cubicBezTo>
                    <a:pt x="71" y="256"/>
                    <a:pt x="223" y="385"/>
                    <a:pt x="403" y="386"/>
                  </a:cubicBezTo>
                  <a:cubicBezTo>
                    <a:pt x="403" y="386"/>
                    <a:pt x="404" y="386"/>
                    <a:pt x="405" y="386"/>
                  </a:cubicBezTo>
                  <a:cubicBezTo>
                    <a:pt x="607" y="386"/>
                    <a:pt x="772" y="222"/>
                    <a:pt x="773" y="19"/>
                  </a:cubicBezTo>
                  <a:cubicBezTo>
                    <a:pt x="773" y="8"/>
                    <a:pt x="782" y="0"/>
                    <a:pt x="793" y="0"/>
                  </a:cubicBezTo>
                  <a:cubicBezTo>
                    <a:pt x="793" y="0"/>
                    <a:pt x="793" y="0"/>
                    <a:pt x="793" y="0"/>
                  </a:cubicBezTo>
                  <a:cubicBezTo>
                    <a:pt x="804" y="0"/>
                    <a:pt x="813" y="9"/>
                    <a:pt x="813" y="20"/>
                  </a:cubicBezTo>
                  <a:cubicBezTo>
                    <a:pt x="812" y="244"/>
                    <a:pt x="629" y="426"/>
                    <a:pt x="405" y="4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50"/>
            <p:cNvSpPr/>
            <p:nvPr/>
          </p:nvSpPr>
          <p:spPr>
            <a:xfrm>
              <a:off x="4823433" y="4714167"/>
              <a:ext cx="2558397" cy="1343524"/>
            </a:xfrm>
            <a:custGeom>
              <a:rect b="b" l="l" r="r" t="t"/>
              <a:pathLst>
                <a:path extrusionOk="0" h="426" w="813">
                  <a:moveTo>
                    <a:pt x="405" y="426"/>
                  </a:moveTo>
                  <a:cubicBezTo>
                    <a:pt x="404" y="426"/>
                    <a:pt x="403" y="426"/>
                    <a:pt x="403" y="426"/>
                  </a:cubicBezTo>
                  <a:cubicBezTo>
                    <a:pt x="203" y="425"/>
                    <a:pt x="35" y="281"/>
                    <a:pt x="2" y="85"/>
                  </a:cubicBezTo>
                  <a:cubicBezTo>
                    <a:pt x="0" y="74"/>
                    <a:pt x="8" y="64"/>
                    <a:pt x="18" y="62"/>
                  </a:cubicBezTo>
                  <a:cubicBezTo>
                    <a:pt x="29" y="60"/>
                    <a:pt x="40" y="68"/>
                    <a:pt x="41" y="78"/>
                  </a:cubicBezTo>
                  <a:cubicBezTo>
                    <a:pt x="71" y="256"/>
                    <a:pt x="223" y="385"/>
                    <a:pt x="403" y="386"/>
                  </a:cubicBezTo>
                  <a:cubicBezTo>
                    <a:pt x="403" y="386"/>
                    <a:pt x="404" y="386"/>
                    <a:pt x="405" y="386"/>
                  </a:cubicBezTo>
                  <a:cubicBezTo>
                    <a:pt x="607" y="386"/>
                    <a:pt x="772" y="222"/>
                    <a:pt x="773" y="19"/>
                  </a:cubicBezTo>
                  <a:cubicBezTo>
                    <a:pt x="773" y="8"/>
                    <a:pt x="782" y="0"/>
                    <a:pt x="793" y="0"/>
                  </a:cubicBezTo>
                  <a:cubicBezTo>
                    <a:pt x="793" y="0"/>
                    <a:pt x="793" y="0"/>
                    <a:pt x="793" y="0"/>
                  </a:cubicBezTo>
                  <a:cubicBezTo>
                    <a:pt x="804" y="0"/>
                    <a:pt x="813" y="9"/>
                    <a:pt x="813" y="20"/>
                  </a:cubicBezTo>
                  <a:cubicBezTo>
                    <a:pt x="812" y="244"/>
                    <a:pt x="629" y="426"/>
                    <a:pt x="405" y="426"/>
                  </a:cubicBezTo>
                  <a:close/>
                </a:path>
              </a:pathLst>
            </a:custGeom>
            <a:solidFill>
              <a:schemeClr val="lt1">
                <a:alpha val="89410"/>
              </a:schemeClr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365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7" name="Google Shape;1127;p50"/>
          <p:cNvGrpSpPr/>
          <p:nvPr/>
        </p:nvGrpSpPr>
        <p:grpSpPr>
          <a:xfrm>
            <a:off x="7265117" y="2971800"/>
            <a:ext cx="2561053" cy="1388617"/>
            <a:chOff x="7265117" y="3429000"/>
            <a:chExt cx="2561053" cy="1388617"/>
          </a:xfrm>
        </p:grpSpPr>
        <p:sp>
          <p:nvSpPr>
            <p:cNvPr id="1128" name="Google Shape;1128;p50"/>
            <p:cNvSpPr/>
            <p:nvPr/>
          </p:nvSpPr>
          <p:spPr>
            <a:xfrm>
              <a:off x="7265117" y="3429000"/>
              <a:ext cx="2561052" cy="1388617"/>
            </a:xfrm>
            <a:custGeom>
              <a:rect b="b" l="l" r="r" t="t"/>
              <a:pathLst>
                <a:path extrusionOk="0" h="440" w="814">
                  <a:moveTo>
                    <a:pt x="794" y="440"/>
                  </a:moveTo>
                  <a:cubicBezTo>
                    <a:pt x="783" y="440"/>
                    <a:pt x="774" y="431"/>
                    <a:pt x="774" y="420"/>
                  </a:cubicBezTo>
                  <a:cubicBezTo>
                    <a:pt x="774" y="238"/>
                    <a:pt x="638" y="82"/>
                    <a:pt x="459" y="55"/>
                  </a:cubicBezTo>
                  <a:cubicBezTo>
                    <a:pt x="361" y="41"/>
                    <a:pt x="264" y="66"/>
                    <a:pt x="185" y="124"/>
                  </a:cubicBezTo>
                  <a:cubicBezTo>
                    <a:pt x="106" y="183"/>
                    <a:pt x="55" y="269"/>
                    <a:pt x="41" y="366"/>
                  </a:cubicBezTo>
                  <a:cubicBezTo>
                    <a:pt x="39" y="377"/>
                    <a:pt x="29" y="385"/>
                    <a:pt x="18" y="383"/>
                  </a:cubicBezTo>
                  <a:cubicBezTo>
                    <a:pt x="7" y="382"/>
                    <a:pt x="0" y="372"/>
                    <a:pt x="1" y="361"/>
                  </a:cubicBezTo>
                  <a:cubicBezTo>
                    <a:pt x="17" y="253"/>
                    <a:pt x="74" y="157"/>
                    <a:pt x="161" y="92"/>
                  </a:cubicBezTo>
                  <a:cubicBezTo>
                    <a:pt x="249" y="27"/>
                    <a:pt x="357" y="0"/>
                    <a:pt x="464" y="16"/>
                  </a:cubicBezTo>
                  <a:cubicBezTo>
                    <a:pt x="561" y="30"/>
                    <a:pt x="650" y="79"/>
                    <a:pt x="714" y="153"/>
                  </a:cubicBezTo>
                  <a:cubicBezTo>
                    <a:pt x="778" y="227"/>
                    <a:pt x="814" y="322"/>
                    <a:pt x="814" y="420"/>
                  </a:cubicBezTo>
                  <a:cubicBezTo>
                    <a:pt x="814" y="431"/>
                    <a:pt x="805" y="440"/>
                    <a:pt x="794" y="4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50"/>
            <p:cNvSpPr/>
            <p:nvPr/>
          </p:nvSpPr>
          <p:spPr>
            <a:xfrm>
              <a:off x="7265118" y="3429000"/>
              <a:ext cx="2561052" cy="1388617"/>
            </a:xfrm>
            <a:custGeom>
              <a:rect b="b" l="l" r="r" t="t"/>
              <a:pathLst>
                <a:path extrusionOk="0" h="440" w="814">
                  <a:moveTo>
                    <a:pt x="794" y="440"/>
                  </a:moveTo>
                  <a:cubicBezTo>
                    <a:pt x="783" y="440"/>
                    <a:pt x="774" y="431"/>
                    <a:pt x="774" y="420"/>
                  </a:cubicBezTo>
                  <a:cubicBezTo>
                    <a:pt x="774" y="238"/>
                    <a:pt x="638" y="82"/>
                    <a:pt x="459" y="55"/>
                  </a:cubicBezTo>
                  <a:cubicBezTo>
                    <a:pt x="361" y="41"/>
                    <a:pt x="264" y="66"/>
                    <a:pt x="185" y="124"/>
                  </a:cubicBezTo>
                  <a:cubicBezTo>
                    <a:pt x="106" y="183"/>
                    <a:pt x="55" y="269"/>
                    <a:pt x="41" y="366"/>
                  </a:cubicBezTo>
                  <a:cubicBezTo>
                    <a:pt x="39" y="377"/>
                    <a:pt x="29" y="385"/>
                    <a:pt x="18" y="383"/>
                  </a:cubicBezTo>
                  <a:cubicBezTo>
                    <a:pt x="7" y="382"/>
                    <a:pt x="0" y="372"/>
                    <a:pt x="1" y="361"/>
                  </a:cubicBezTo>
                  <a:cubicBezTo>
                    <a:pt x="17" y="253"/>
                    <a:pt x="74" y="157"/>
                    <a:pt x="161" y="92"/>
                  </a:cubicBezTo>
                  <a:cubicBezTo>
                    <a:pt x="249" y="27"/>
                    <a:pt x="357" y="0"/>
                    <a:pt x="464" y="16"/>
                  </a:cubicBezTo>
                  <a:cubicBezTo>
                    <a:pt x="561" y="30"/>
                    <a:pt x="650" y="79"/>
                    <a:pt x="714" y="153"/>
                  </a:cubicBezTo>
                  <a:cubicBezTo>
                    <a:pt x="778" y="227"/>
                    <a:pt x="814" y="322"/>
                    <a:pt x="814" y="420"/>
                  </a:cubicBezTo>
                  <a:cubicBezTo>
                    <a:pt x="814" y="431"/>
                    <a:pt x="805" y="440"/>
                    <a:pt x="794" y="440"/>
                  </a:cubicBezTo>
                  <a:close/>
                </a:path>
              </a:pathLst>
            </a:custGeom>
            <a:solidFill>
              <a:schemeClr val="lt1">
                <a:alpha val="89410"/>
              </a:schemeClr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365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0" name="Google Shape;1130;p50"/>
          <p:cNvGrpSpPr/>
          <p:nvPr/>
        </p:nvGrpSpPr>
        <p:grpSpPr>
          <a:xfrm>
            <a:off x="7933832" y="3015691"/>
            <a:ext cx="1559901" cy="501840"/>
            <a:chOff x="3208897" y="1702191"/>
            <a:chExt cx="1593850" cy="512762"/>
          </a:xfrm>
        </p:grpSpPr>
        <p:sp>
          <p:nvSpPr>
            <p:cNvPr id="1131" name="Google Shape;1131;p50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63500" rotWithShape="0" algn="tr" dir="8100000" dist="63500">
                <a:schemeClr val="dk2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50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0800" rotWithShape="0" algn="bl" dir="18900000" dist="38100">
                <a:schemeClr val="lt2">
                  <a:alpha val="49410"/>
                </a:scheme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50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50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rgbClr val="00D29D">
                <a:alpha val="6706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5" name="Google Shape;1135;p50"/>
          <p:cNvGrpSpPr/>
          <p:nvPr/>
        </p:nvGrpSpPr>
        <p:grpSpPr>
          <a:xfrm>
            <a:off x="2713192" y="3370240"/>
            <a:ext cx="1845615" cy="1845615"/>
            <a:chOff x="2147546" y="2289378"/>
            <a:chExt cx="2279100" cy="2279100"/>
          </a:xfrm>
        </p:grpSpPr>
        <p:sp>
          <p:nvSpPr>
            <p:cNvPr id="1136" name="Google Shape;1136;p50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rgbClr val="F1F4F8"/>
            </a:solidFill>
            <a:ln>
              <a:noFill/>
            </a:ln>
            <a:effectLst>
              <a:outerShdw blurRad="76200" rotWithShape="0" algn="tr" dir="8100000" dist="76200">
                <a:schemeClr val="dk2">
                  <a:alpha val="49410"/>
                </a:schemeClr>
              </a:outerShdw>
            </a:effectLst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50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rgbClr val="F1F4F8"/>
            </a:solidFill>
            <a:ln>
              <a:noFill/>
            </a:ln>
            <a:effectLst>
              <a:outerShdw blurRad="76200" rotWithShape="0" algn="bl" dir="18900000" dist="76200">
                <a:schemeClr val="lt2"/>
              </a:outerShdw>
            </a:effectLst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50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50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rgbClr val="F1F4F8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1" lang="ru-RU" sz="4200">
                  <a:solidFill>
                    <a:srgbClr val="763186"/>
                  </a:solidFill>
                  <a:latin typeface="Caveat"/>
                  <a:ea typeface="Caveat"/>
                  <a:cs typeface="Caveat"/>
                  <a:sym typeface="Caveat"/>
                </a:rPr>
                <a:t>6 </a:t>
              </a:r>
              <a:r>
                <a:rPr i="1" lang="ru-RU" sz="3500">
                  <a:solidFill>
                    <a:srgbClr val="0B2027"/>
                  </a:solidFill>
                  <a:latin typeface="Caveat Medium"/>
                  <a:ea typeface="Caveat Medium"/>
                  <a:cs typeface="Caveat Medium"/>
                  <a:sym typeface="Caveat Medium"/>
                </a:rPr>
                <a:t>вопросов</a:t>
              </a:r>
              <a:endParaRPr i="1" sz="3200" u="none" cap="none" strike="noStrike">
                <a:solidFill>
                  <a:srgbClr val="0B2027"/>
                </a:solidFill>
                <a:latin typeface="Caveat Medium"/>
                <a:ea typeface="Caveat Medium"/>
                <a:cs typeface="Caveat Medium"/>
                <a:sym typeface="Caveat Medium"/>
              </a:endParaRPr>
            </a:p>
          </p:txBody>
        </p:sp>
      </p:grpSp>
      <p:grpSp>
        <p:nvGrpSpPr>
          <p:cNvPr id="1140" name="Google Shape;1140;p50"/>
          <p:cNvGrpSpPr/>
          <p:nvPr/>
        </p:nvGrpSpPr>
        <p:grpSpPr>
          <a:xfrm>
            <a:off x="5169913" y="3370240"/>
            <a:ext cx="1845615" cy="1845615"/>
            <a:chOff x="2147546" y="2289378"/>
            <a:chExt cx="2279100" cy="2279100"/>
          </a:xfrm>
        </p:grpSpPr>
        <p:sp>
          <p:nvSpPr>
            <p:cNvPr id="1141" name="Google Shape;1141;p50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rgbClr val="F1F4F8"/>
            </a:solidFill>
            <a:ln>
              <a:noFill/>
            </a:ln>
            <a:effectLst>
              <a:outerShdw blurRad="381000" rotWithShape="0" algn="tr" dir="8100000" dist="381000">
                <a:schemeClr val="dk2"/>
              </a:outerShdw>
            </a:effectLst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50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rgbClr val="F1F4F8"/>
            </a:solidFill>
            <a:ln>
              <a:noFill/>
            </a:ln>
            <a:effectLst>
              <a:outerShdw blurRad="381000" rotWithShape="0" algn="bl" dir="18900000" dist="381000">
                <a:schemeClr val="lt2"/>
              </a:outerShdw>
            </a:effectLst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50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38100" rotWithShape="0" algn="bl" dir="18900000" dist="38100">
                <a:schemeClr val="dk2">
                  <a:alpha val="20000"/>
                </a:schemeClr>
              </a:outerShdw>
            </a:effectLst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50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rgbClr val="F1F4F8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1" lang="ru-RU" sz="3500">
                  <a:solidFill>
                    <a:srgbClr val="763186"/>
                  </a:solidFill>
                  <a:latin typeface="Caveat"/>
                  <a:ea typeface="Caveat"/>
                  <a:cs typeface="Caveat"/>
                  <a:sym typeface="Caveat"/>
                </a:rPr>
                <a:t>1 </a:t>
              </a:r>
              <a:r>
                <a:rPr b="1" i="1" lang="ru-RU" sz="3500">
                  <a:solidFill>
                    <a:srgbClr val="763186"/>
                  </a:solidFill>
                  <a:latin typeface="Caveat"/>
                  <a:ea typeface="Caveat"/>
                  <a:cs typeface="Caveat"/>
                  <a:sym typeface="Caveat"/>
                </a:rPr>
                <a:t> </a:t>
              </a:r>
              <a:r>
                <a:rPr i="1" lang="ru-RU" sz="3500">
                  <a:solidFill>
                    <a:srgbClr val="0B2027"/>
                  </a:solidFill>
                  <a:latin typeface="Caveat Medium"/>
                  <a:ea typeface="Caveat Medium"/>
                  <a:cs typeface="Caveat Medium"/>
                  <a:sym typeface="Caveat Medium"/>
                </a:rPr>
                <a:t>минута</a:t>
              </a:r>
              <a:endParaRPr b="0" i="0" sz="1000" u="none" cap="none" strike="noStrike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  <p:grpSp>
        <p:nvGrpSpPr>
          <p:cNvPr id="1145" name="Google Shape;1145;p50"/>
          <p:cNvGrpSpPr/>
          <p:nvPr/>
        </p:nvGrpSpPr>
        <p:grpSpPr>
          <a:xfrm>
            <a:off x="7290015" y="4052718"/>
            <a:ext cx="84000" cy="84000"/>
            <a:chOff x="2977322" y="5785161"/>
            <a:chExt cx="84000" cy="84000"/>
          </a:xfrm>
        </p:grpSpPr>
        <p:sp>
          <p:nvSpPr>
            <p:cNvPr id="1146" name="Google Shape;1146;p50"/>
            <p:cNvSpPr/>
            <p:nvPr/>
          </p:nvSpPr>
          <p:spPr>
            <a:xfrm>
              <a:off x="2977322" y="5785161"/>
              <a:ext cx="84000" cy="8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rotWithShape="0" algn="tr" dir="8100000" dist="63500">
                <a:schemeClr val="dk2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50"/>
            <p:cNvSpPr/>
            <p:nvPr/>
          </p:nvSpPr>
          <p:spPr>
            <a:xfrm>
              <a:off x="2977322" y="5785161"/>
              <a:ext cx="84000" cy="84000"/>
            </a:xfrm>
            <a:prstGeom prst="ellipse">
              <a:avLst/>
            </a:prstGeom>
            <a:solidFill>
              <a:srgbClr val="DBF4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8" name="Google Shape;1148;p50"/>
          <p:cNvGrpSpPr/>
          <p:nvPr/>
        </p:nvGrpSpPr>
        <p:grpSpPr>
          <a:xfrm>
            <a:off x="7591951" y="3370240"/>
            <a:ext cx="1845615" cy="1845615"/>
            <a:chOff x="2147546" y="2289378"/>
            <a:chExt cx="2279100" cy="2279100"/>
          </a:xfrm>
        </p:grpSpPr>
        <p:sp>
          <p:nvSpPr>
            <p:cNvPr id="1149" name="Google Shape;1149;p50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rgbClr val="F1F4F8"/>
            </a:solidFill>
            <a:ln>
              <a:noFill/>
            </a:ln>
            <a:effectLst>
              <a:outerShdw blurRad="76200" rotWithShape="0" algn="tr" dir="8100000" dist="76200">
                <a:schemeClr val="dk2">
                  <a:alpha val="49410"/>
                </a:schemeClr>
              </a:outerShdw>
            </a:effectLst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50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rgbClr val="F1F4F8"/>
            </a:solidFill>
            <a:ln>
              <a:noFill/>
            </a:ln>
            <a:effectLst>
              <a:outerShdw blurRad="76200" rotWithShape="0" algn="bl" dir="18900000" dist="76200">
                <a:schemeClr val="lt2"/>
              </a:outerShdw>
            </a:effectLst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50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50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rgbClr val="F1F4F8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1" lang="ru-RU" sz="3900">
                  <a:solidFill>
                    <a:srgbClr val="763186"/>
                  </a:solidFill>
                  <a:latin typeface="Caveat"/>
                  <a:ea typeface="Caveat"/>
                  <a:cs typeface="Caveat"/>
                  <a:sym typeface="Caveat"/>
                </a:rPr>
                <a:t>3</a:t>
              </a:r>
              <a:r>
                <a:rPr i="1" lang="ru-RU" sz="3500">
                  <a:solidFill>
                    <a:srgbClr val="0B2027"/>
                  </a:solidFill>
                  <a:latin typeface="Caveat Medium"/>
                  <a:ea typeface="Caveat Medium"/>
                  <a:cs typeface="Caveat Medium"/>
                  <a:sym typeface="Caveat Medium"/>
                </a:rPr>
                <a:t>   балла</a:t>
              </a:r>
              <a:endParaRPr i="1" sz="3500">
                <a:solidFill>
                  <a:srgbClr val="0B2027"/>
                </a:solidFill>
                <a:latin typeface="Caveat Medium"/>
                <a:ea typeface="Caveat Medium"/>
                <a:cs typeface="Caveat Medium"/>
                <a:sym typeface="Caveat Medium"/>
              </a:endParaRPr>
            </a:p>
          </p:txBody>
        </p:sp>
      </p:grpSp>
      <p:grpSp>
        <p:nvGrpSpPr>
          <p:cNvPr id="1153" name="Google Shape;1153;p50"/>
          <p:cNvGrpSpPr/>
          <p:nvPr/>
        </p:nvGrpSpPr>
        <p:grpSpPr>
          <a:xfrm>
            <a:off x="2384268" y="4261984"/>
            <a:ext cx="84000" cy="84000"/>
            <a:chOff x="2977322" y="5785161"/>
            <a:chExt cx="84000" cy="84000"/>
          </a:xfrm>
        </p:grpSpPr>
        <p:sp>
          <p:nvSpPr>
            <p:cNvPr id="1154" name="Google Shape;1154;p50"/>
            <p:cNvSpPr/>
            <p:nvPr/>
          </p:nvSpPr>
          <p:spPr>
            <a:xfrm>
              <a:off x="2977322" y="5785161"/>
              <a:ext cx="84000" cy="8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rotWithShape="0" algn="tr" dir="8100000" dist="63500">
                <a:schemeClr val="dk2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50"/>
            <p:cNvSpPr/>
            <p:nvPr/>
          </p:nvSpPr>
          <p:spPr>
            <a:xfrm>
              <a:off x="2977322" y="5785161"/>
              <a:ext cx="84000" cy="84000"/>
            </a:xfrm>
            <a:prstGeom prst="ellipse">
              <a:avLst/>
            </a:prstGeom>
            <a:solidFill>
              <a:srgbClr val="DBF4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6" name="Google Shape;1156;p50"/>
          <p:cNvSpPr txBox="1"/>
          <p:nvPr/>
        </p:nvSpPr>
        <p:spPr>
          <a:xfrm>
            <a:off x="1999648" y="1799704"/>
            <a:ext cx="8192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3900">
                <a:solidFill>
                  <a:srgbClr val="0B2027"/>
                </a:solidFill>
                <a:latin typeface="Caveat Medium"/>
                <a:ea typeface="Caveat Medium"/>
                <a:cs typeface="Caveat Medium"/>
                <a:sym typeface="Caveat Medium"/>
              </a:rPr>
              <a:t>Картинки</a:t>
            </a:r>
            <a:endParaRPr i="0" sz="3900" u="none" cap="none" strike="noStrike">
              <a:solidFill>
                <a:srgbClr val="0B2027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sp>
        <p:nvSpPr>
          <p:cNvPr id="1157" name="Google Shape;1157;p50"/>
          <p:cNvSpPr txBox="1"/>
          <p:nvPr/>
        </p:nvSpPr>
        <p:spPr>
          <a:xfrm>
            <a:off x="1143000" y="638837"/>
            <a:ext cx="9906000" cy="632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2027"/>
              </a:buClr>
              <a:buSzPts val="3400"/>
              <a:buFont typeface="Golos Text SemiBold"/>
              <a:buNone/>
            </a:pPr>
            <a:r>
              <a:rPr b="1" lang="ru-RU" sz="4400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Четвертый</a:t>
            </a:r>
            <a:r>
              <a:rPr b="1" i="0" lang="ru-RU" sz="4400" u="none" cap="none" strike="noStrike">
                <a:solidFill>
                  <a:srgbClr val="763186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 тур</a:t>
            </a:r>
            <a:endParaRPr b="1" i="0" sz="4400" u="none" cap="none" strike="noStrike">
              <a:solidFill>
                <a:srgbClr val="763186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pic>
        <p:nvPicPr>
          <p:cNvPr descr=" " id="1158" name="Google Shape;1158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559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9" name="Google Shape;1159;p50"/>
          <p:cNvGrpSpPr/>
          <p:nvPr/>
        </p:nvGrpSpPr>
        <p:grpSpPr>
          <a:xfrm>
            <a:off x="2984232" y="2944728"/>
            <a:ext cx="1559901" cy="501840"/>
            <a:chOff x="3208897" y="1702191"/>
            <a:chExt cx="1593850" cy="512762"/>
          </a:xfrm>
        </p:grpSpPr>
        <p:sp>
          <p:nvSpPr>
            <p:cNvPr id="1160" name="Google Shape;1160;p50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63500" rotWithShape="0" algn="tr" dir="8100000" dist="63500">
                <a:schemeClr val="dk2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50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0800" rotWithShape="0" algn="bl" dir="18900000" dist="38100">
                <a:schemeClr val="lt2">
                  <a:alpha val="49410"/>
                </a:scheme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50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50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rgbClr val="00D29D">
                <a:alpha val="6706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4" name="Google Shape;1164;p50"/>
          <p:cNvGrpSpPr/>
          <p:nvPr/>
        </p:nvGrpSpPr>
        <p:grpSpPr>
          <a:xfrm rot="10800000">
            <a:off x="5093732" y="5159278"/>
            <a:ext cx="1559901" cy="501840"/>
            <a:chOff x="3208897" y="1702191"/>
            <a:chExt cx="1593850" cy="512762"/>
          </a:xfrm>
        </p:grpSpPr>
        <p:sp>
          <p:nvSpPr>
            <p:cNvPr id="1165" name="Google Shape;1165;p50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63500" rotWithShape="0" algn="tr" dir="8100000" dist="63500">
                <a:schemeClr val="dk2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50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0800" rotWithShape="0" algn="bl" dir="18900000" dist="38100">
                <a:schemeClr val="lt2">
                  <a:alpha val="49410"/>
                </a:scheme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50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50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rgbClr val="00D29D">
                <a:alpha val="6706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75000"/>
          </a:blip>
          <a:stretch>
            <a:fillRect/>
          </a:stretch>
        </a:blipFill>
      </p:bgPr>
    </p:bg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173" name="Google Shape;1173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559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6700" y="1826775"/>
            <a:ext cx="9675301" cy="480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51"/>
          <p:cNvSpPr/>
          <p:nvPr/>
        </p:nvSpPr>
        <p:spPr>
          <a:xfrm>
            <a:off x="554475" y="295200"/>
            <a:ext cx="11436600" cy="399600"/>
          </a:xfrm>
          <a:prstGeom prst="roundRect">
            <a:avLst>
              <a:gd fmla="val 50000" name="adj"/>
            </a:avLst>
          </a:prstGeom>
          <a:solidFill>
            <a:schemeClr val="lt1">
              <a:alpha val="89410"/>
            </a:schemeClr>
          </a:solidFill>
          <a:ln cap="flat" cmpd="sng" w="9525">
            <a:solidFill>
              <a:schemeClr val="lt2">
                <a:alpha val="4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6" name="Google Shape;1176;p51"/>
          <p:cNvGrpSpPr/>
          <p:nvPr/>
        </p:nvGrpSpPr>
        <p:grpSpPr>
          <a:xfrm>
            <a:off x="859275" y="296775"/>
            <a:ext cx="1573500" cy="399600"/>
            <a:chOff x="1143001" y="3353745"/>
            <a:chExt cx="1573500" cy="399600"/>
          </a:xfrm>
        </p:grpSpPr>
        <p:sp>
          <p:nvSpPr>
            <p:cNvPr id="1177" name="Google Shape;1177;p51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rgbClr val="763186"/>
            </a:solidFill>
            <a:ln>
              <a:noFill/>
            </a:ln>
            <a:effectLst>
              <a:outerShdw blurRad="127000" rotWithShape="0" algn="tr" dir="8100000" dist="127000">
                <a:schemeClr val="dk1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178" name="Google Shape;1178;p51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rgbClr val="763186"/>
            </a:solidFill>
            <a:ln>
              <a:noFill/>
            </a:ln>
            <a:effectLst>
              <a:outerShdw blurRad="127000" rotWithShape="0" algn="bl" dir="18900000" dist="127000">
                <a:schemeClr val="lt2">
                  <a:alpha val="6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179" name="Google Shape;1179;p51"/>
            <p:cNvSpPr/>
            <p:nvPr/>
          </p:nvSpPr>
          <p:spPr>
            <a:xfrm>
              <a:off x="1143001" y="3353745"/>
              <a:ext cx="1573500" cy="399600"/>
            </a:xfrm>
            <a:prstGeom prst="roundRect">
              <a:avLst>
                <a:gd fmla="val 50000" name="adj"/>
              </a:avLst>
            </a:prstGeom>
            <a:solidFill>
              <a:srgbClr val="76318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800">
                  <a:solidFill>
                    <a:srgbClr val="FFFFFF"/>
                  </a:solidFill>
                  <a:latin typeface="Golos Text"/>
                  <a:ea typeface="Golos Text"/>
                  <a:cs typeface="Golos Text"/>
                  <a:sym typeface="Golos Text"/>
                </a:rPr>
                <a:t>Вопрос 1</a:t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0" name="Google Shape;1180;p51"/>
          <p:cNvSpPr/>
          <p:nvPr/>
        </p:nvSpPr>
        <p:spPr>
          <a:xfrm>
            <a:off x="25991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2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1" name="Google Shape;1181;p51"/>
          <p:cNvSpPr/>
          <p:nvPr/>
        </p:nvSpPr>
        <p:spPr>
          <a:xfrm>
            <a:off x="43517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3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2" name="Google Shape;1182;p51"/>
          <p:cNvSpPr/>
          <p:nvPr/>
        </p:nvSpPr>
        <p:spPr>
          <a:xfrm>
            <a:off x="61043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4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3" name="Google Shape;1183;p51"/>
          <p:cNvSpPr/>
          <p:nvPr/>
        </p:nvSpPr>
        <p:spPr>
          <a:xfrm>
            <a:off x="79331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5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4" name="Google Shape;1184;p51"/>
          <p:cNvSpPr/>
          <p:nvPr/>
        </p:nvSpPr>
        <p:spPr>
          <a:xfrm>
            <a:off x="980842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6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5" name="Google Shape;1185;p51"/>
          <p:cNvSpPr txBox="1"/>
          <p:nvPr/>
        </p:nvSpPr>
        <p:spPr>
          <a:xfrm>
            <a:off x="2599175" y="1084100"/>
            <a:ext cx="9341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>
                <a:solidFill>
                  <a:srgbClr val="0B2027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Какая метрика изображена на картинке ?</a:t>
            </a:r>
            <a:endParaRPr b="1" sz="3500">
              <a:solidFill>
                <a:srgbClr val="763186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75000"/>
          </a:blip>
          <a:stretch>
            <a:fillRect/>
          </a:stretch>
        </a:blipFill>
      </p:bgPr>
    </p:bg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190" name="Google Shape;1190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559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1191" name="Google Shape;1191;p52"/>
          <p:cNvSpPr/>
          <p:nvPr/>
        </p:nvSpPr>
        <p:spPr>
          <a:xfrm>
            <a:off x="554475" y="295200"/>
            <a:ext cx="11436600" cy="399600"/>
          </a:xfrm>
          <a:prstGeom prst="roundRect">
            <a:avLst>
              <a:gd fmla="val 50000" name="adj"/>
            </a:avLst>
          </a:prstGeom>
          <a:solidFill>
            <a:schemeClr val="lt1">
              <a:alpha val="89410"/>
            </a:schemeClr>
          </a:solidFill>
          <a:ln cap="flat" cmpd="sng" w="9525">
            <a:solidFill>
              <a:schemeClr val="lt2">
                <a:alpha val="4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2" name="Google Shape;1192;p52"/>
          <p:cNvGrpSpPr/>
          <p:nvPr/>
        </p:nvGrpSpPr>
        <p:grpSpPr>
          <a:xfrm>
            <a:off x="859275" y="296775"/>
            <a:ext cx="1573500" cy="399600"/>
            <a:chOff x="1143001" y="3353745"/>
            <a:chExt cx="1573500" cy="399600"/>
          </a:xfrm>
        </p:grpSpPr>
        <p:sp>
          <p:nvSpPr>
            <p:cNvPr id="1193" name="Google Shape;1193;p52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rgbClr val="763186"/>
            </a:solidFill>
            <a:ln>
              <a:noFill/>
            </a:ln>
            <a:effectLst>
              <a:outerShdw blurRad="127000" rotWithShape="0" algn="tr" dir="8100000" dist="127000">
                <a:schemeClr val="dk1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194" name="Google Shape;1194;p52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rgbClr val="763186"/>
            </a:solidFill>
            <a:ln>
              <a:noFill/>
            </a:ln>
            <a:effectLst>
              <a:outerShdw blurRad="127000" rotWithShape="0" algn="bl" dir="18900000" dist="127000">
                <a:schemeClr val="lt2">
                  <a:alpha val="6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195" name="Google Shape;1195;p52"/>
            <p:cNvSpPr/>
            <p:nvPr/>
          </p:nvSpPr>
          <p:spPr>
            <a:xfrm>
              <a:off x="1143001" y="3353745"/>
              <a:ext cx="1573500" cy="399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800">
                  <a:solidFill>
                    <a:srgbClr val="FFFFFF"/>
                  </a:solidFill>
                  <a:latin typeface="Golos Text"/>
                  <a:ea typeface="Golos Text"/>
                  <a:cs typeface="Golos Text"/>
                  <a:sym typeface="Golos Text"/>
                </a:rPr>
                <a:t>Вопрос 1</a:t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6" name="Google Shape;1196;p52"/>
          <p:cNvSpPr/>
          <p:nvPr/>
        </p:nvSpPr>
        <p:spPr>
          <a:xfrm>
            <a:off x="25991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rgbClr val="76318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2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52"/>
          <p:cNvSpPr/>
          <p:nvPr/>
        </p:nvSpPr>
        <p:spPr>
          <a:xfrm>
            <a:off x="43517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3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8" name="Google Shape;1198;p52"/>
          <p:cNvSpPr/>
          <p:nvPr/>
        </p:nvSpPr>
        <p:spPr>
          <a:xfrm>
            <a:off x="61043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4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9" name="Google Shape;1199;p52"/>
          <p:cNvSpPr/>
          <p:nvPr/>
        </p:nvSpPr>
        <p:spPr>
          <a:xfrm>
            <a:off x="79331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5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52"/>
          <p:cNvSpPr/>
          <p:nvPr/>
        </p:nvSpPr>
        <p:spPr>
          <a:xfrm>
            <a:off x="980842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6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52"/>
          <p:cNvSpPr txBox="1"/>
          <p:nvPr/>
        </p:nvSpPr>
        <p:spPr>
          <a:xfrm>
            <a:off x="2459475" y="1001700"/>
            <a:ext cx="9400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>
                <a:solidFill>
                  <a:srgbClr val="0B2027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Механика</a:t>
            </a:r>
            <a:r>
              <a:rPr lang="ru-RU" sz="3500">
                <a:solidFill>
                  <a:srgbClr val="0B2027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 какого метода изображена на картинке ?</a:t>
            </a:r>
            <a:endParaRPr b="1" sz="3500">
              <a:solidFill>
                <a:srgbClr val="763186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202" name="Google Shape;1202;p52"/>
          <p:cNvPicPr preferRelativeResize="0"/>
          <p:nvPr/>
        </p:nvPicPr>
        <p:blipFill>
          <a:blip r:embed="rId5">
            <a:alphaModFix amt="85000"/>
          </a:blip>
          <a:stretch>
            <a:fillRect/>
          </a:stretch>
        </p:blipFill>
        <p:spPr>
          <a:xfrm>
            <a:off x="755400" y="1696515"/>
            <a:ext cx="11436599" cy="5078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75000"/>
          </a:blip>
          <a:stretch>
            <a:fillRect/>
          </a:stretch>
        </a:blipFill>
      </p:bgPr>
    </p:bg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207" name="Google Shape;1207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559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1208" name="Google Shape;1208;p53"/>
          <p:cNvSpPr/>
          <p:nvPr/>
        </p:nvSpPr>
        <p:spPr>
          <a:xfrm>
            <a:off x="554475" y="295200"/>
            <a:ext cx="11436600" cy="399600"/>
          </a:xfrm>
          <a:prstGeom prst="roundRect">
            <a:avLst>
              <a:gd fmla="val 50000" name="adj"/>
            </a:avLst>
          </a:prstGeom>
          <a:solidFill>
            <a:schemeClr val="lt1">
              <a:alpha val="89410"/>
            </a:schemeClr>
          </a:solidFill>
          <a:ln cap="flat" cmpd="sng" w="9525">
            <a:solidFill>
              <a:schemeClr val="lt2">
                <a:alpha val="4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9" name="Google Shape;1209;p53"/>
          <p:cNvGrpSpPr/>
          <p:nvPr/>
        </p:nvGrpSpPr>
        <p:grpSpPr>
          <a:xfrm>
            <a:off x="859275" y="296775"/>
            <a:ext cx="1573500" cy="399600"/>
            <a:chOff x="1143001" y="3353745"/>
            <a:chExt cx="1573500" cy="399600"/>
          </a:xfrm>
        </p:grpSpPr>
        <p:sp>
          <p:nvSpPr>
            <p:cNvPr id="1210" name="Google Shape;1210;p53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rgbClr val="763186"/>
            </a:solidFill>
            <a:ln>
              <a:noFill/>
            </a:ln>
            <a:effectLst>
              <a:outerShdw blurRad="127000" rotWithShape="0" algn="tr" dir="8100000" dist="127000">
                <a:schemeClr val="dk1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211" name="Google Shape;1211;p53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rgbClr val="763186"/>
            </a:solidFill>
            <a:ln>
              <a:noFill/>
            </a:ln>
            <a:effectLst>
              <a:outerShdw blurRad="127000" rotWithShape="0" algn="bl" dir="18900000" dist="127000">
                <a:schemeClr val="lt2">
                  <a:alpha val="6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212" name="Google Shape;1212;p53"/>
            <p:cNvSpPr/>
            <p:nvPr/>
          </p:nvSpPr>
          <p:spPr>
            <a:xfrm>
              <a:off x="1143001" y="3353745"/>
              <a:ext cx="1573500" cy="399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800">
                  <a:solidFill>
                    <a:srgbClr val="FFFFFF"/>
                  </a:solidFill>
                  <a:latin typeface="Golos Text"/>
                  <a:ea typeface="Golos Text"/>
                  <a:cs typeface="Golos Text"/>
                  <a:sym typeface="Golos Text"/>
                </a:rPr>
                <a:t>Вопрос 1</a:t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3" name="Google Shape;1213;p53"/>
          <p:cNvSpPr/>
          <p:nvPr/>
        </p:nvSpPr>
        <p:spPr>
          <a:xfrm>
            <a:off x="25991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2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53"/>
          <p:cNvSpPr/>
          <p:nvPr/>
        </p:nvSpPr>
        <p:spPr>
          <a:xfrm>
            <a:off x="43517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rgbClr val="76318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3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5" name="Google Shape;1215;p53"/>
          <p:cNvSpPr/>
          <p:nvPr/>
        </p:nvSpPr>
        <p:spPr>
          <a:xfrm>
            <a:off x="61043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4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Google Shape;1216;p53"/>
          <p:cNvSpPr/>
          <p:nvPr/>
        </p:nvSpPr>
        <p:spPr>
          <a:xfrm>
            <a:off x="79331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5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Google Shape;1217;p53"/>
          <p:cNvSpPr/>
          <p:nvPr/>
        </p:nvSpPr>
        <p:spPr>
          <a:xfrm>
            <a:off x="980842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6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p53"/>
          <p:cNvSpPr txBox="1"/>
          <p:nvPr/>
        </p:nvSpPr>
        <p:spPr>
          <a:xfrm>
            <a:off x="1316475" y="1001700"/>
            <a:ext cx="73491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>
                <a:solidFill>
                  <a:srgbClr val="0B2027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Формулы чего изображены на картинке</a:t>
            </a:r>
            <a:r>
              <a:rPr lang="ru-RU" sz="3500">
                <a:solidFill>
                  <a:srgbClr val="0B2027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?</a:t>
            </a:r>
            <a:endParaRPr b="1" sz="3500">
              <a:solidFill>
                <a:srgbClr val="763186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219" name="Google Shape;1219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7050" y="1801725"/>
            <a:ext cx="10555750" cy="47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75000"/>
          </a:blip>
          <a:stretch>
            <a:fillRect/>
          </a:stretch>
        </a:blipFill>
      </p:bgPr>
    </p:bg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224" name="Google Shape;1224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559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Google Shape;1225;p54"/>
          <p:cNvSpPr/>
          <p:nvPr/>
        </p:nvSpPr>
        <p:spPr>
          <a:xfrm>
            <a:off x="554475" y="295200"/>
            <a:ext cx="11436600" cy="399600"/>
          </a:xfrm>
          <a:prstGeom prst="roundRect">
            <a:avLst>
              <a:gd fmla="val 50000" name="adj"/>
            </a:avLst>
          </a:prstGeom>
          <a:solidFill>
            <a:schemeClr val="lt1">
              <a:alpha val="89410"/>
            </a:schemeClr>
          </a:solidFill>
          <a:ln cap="flat" cmpd="sng" w="9525">
            <a:solidFill>
              <a:schemeClr val="lt2">
                <a:alpha val="4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6" name="Google Shape;1226;p54"/>
          <p:cNvGrpSpPr/>
          <p:nvPr/>
        </p:nvGrpSpPr>
        <p:grpSpPr>
          <a:xfrm>
            <a:off x="859275" y="296775"/>
            <a:ext cx="1573500" cy="399600"/>
            <a:chOff x="1143001" y="3353745"/>
            <a:chExt cx="1573500" cy="399600"/>
          </a:xfrm>
        </p:grpSpPr>
        <p:sp>
          <p:nvSpPr>
            <p:cNvPr id="1227" name="Google Shape;1227;p54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rgbClr val="763186"/>
            </a:solidFill>
            <a:ln>
              <a:noFill/>
            </a:ln>
            <a:effectLst>
              <a:outerShdw blurRad="127000" rotWithShape="0" algn="tr" dir="8100000" dist="127000">
                <a:schemeClr val="dk1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228" name="Google Shape;1228;p54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rgbClr val="763186"/>
            </a:solidFill>
            <a:ln>
              <a:noFill/>
            </a:ln>
            <a:effectLst>
              <a:outerShdw blurRad="127000" rotWithShape="0" algn="bl" dir="18900000" dist="127000">
                <a:schemeClr val="lt2">
                  <a:alpha val="6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229" name="Google Shape;1229;p54"/>
            <p:cNvSpPr/>
            <p:nvPr/>
          </p:nvSpPr>
          <p:spPr>
            <a:xfrm>
              <a:off x="1143001" y="3353745"/>
              <a:ext cx="1573500" cy="399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800">
                  <a:solidFill>
                    <a:srgbClr val="FFFFFF"/>
                  </a:solidFill>
                  <a:latin typeface="Golos Text"/>
                  <a:ea typeface="Golos Text"/>
                  <a:cs typeface="Golos Text"/>
                  <a:sym typeface="Golos Text"/>
                </a:rPr>
                <a:t>Вопрос 1</a:t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0" name="Google Shape;1230;p54"/>
          <p:cNvSpPr/>
          <p:nvPr/>
        </p:nvSpPr>
        <p:spPr>
          <a:xfrm>
            <a:off x="25991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2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1" name="Google Shape;1231;p54"/>
          <p:cNvSpPr/>
          <p:nvPr/>
        </p:nvSpPr>
        <p:spPr>
          <a:xfrm>
            <a:off x="43517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3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2" name="Google Shape;1232;p54"/>
          <p:cNvSpPr/>
          <p:nvPr/>
        </p:nvSpPr>
        <p:spPr>
          <a:xfrm>
            <a:off x="61043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rgbClr val="76318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4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54"/>
          <p:cNvSpPr/>
          <p:nvPr/>
        </p:nvSpPr>
        <p:spPr>
          <a:xfrm>
            <a:off x="79331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5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54"/>
          <p:cNvSpPr/>
          <p:nvPr/>
        </p:nvSpPr>
        <p:spPr>
          <a:xfrm>
            <a:off x="980842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6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54"/>
          <p:cNvSpPr txBox="1"/>
          <p:nvPr/>
        </p:nvSpPr>
        <p:spPr>
          <a:xfrm>
            <a:off x="1833400" y="1426925"/>
            <a:ext cx="73491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>
                <a:solidFill>
                  <a:srgbClr val="0B2027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Механизм </a:t>
            </a:r>
            <a:r>
              <a:rPr lang="ru-RU" sz="3500">
                <a:solidFill>
                  <a:srgbClr val="0B2027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чего изображен на картинке?</a:t>
            </a:r>
            <a:endParaRPr b="1" sz="3500">
              <a:solidFill>
                <a:srgbClr val="763186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236" name="Google Shape;1236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3398" y="2111400"/>
            <a:ext cx="10216452" cy="436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75000"/>
          </a:blip>
          <a:stretch>
            <a:fillRect/>
          </a:stretch>
        </a:blipFill>
      </p:bgPr>
    </p:bg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241" name="Google Shape;1241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559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1242" name="Google Shape;1242;p55"/>
          <p:cNvSpPr/>
          <p:nvPr/>
        </p:nvSpPr>
        <p:spPr>
          <a:xfrm>
            <a:off x="554475" y="295200"/>
            <a:ext cx="11436600" cy="399600"/>
          </a:xfrm>
          <a:prstGeom prst="roundRect">
            <a:avLst>
              <a:gd fmla="val 50000" name="adj"/>
            </a:avLst>
          </a:prstGeom>
          <a:solidFill>
            <a:schemeClr val="lt1">
              <a:alpha val="89410"/>
            </a:schemeClr>
          </a:solidFill>
          <a:ln cap="flat" cmpd="sng" w="9525">
            <a:solidFill>
              <a:schemeClr val="lt2">
                <a:alpha val="4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3" name="Google Shape;1243;p55"/>
          <p:cNvGrpSpPr/>
          <p:nvPr/>
        </p:nvGrpSpPr>
        <p:grpSpPr>
          <a:xfrm>
            <a:off x="859275" y="296775"/>
            <a:ext cx="1573500" cy="399600"/>
            <a:chOff x="1143001" y="3353745"/>
            <a:chExt cx="1573500" cy="399600"/>
          </a:xfrm>
        </p:grpSpPr>
        <p:sp>
          <p:nvSpPr>
            <p:cNvPr id="1244" name="Google Shape;1244;p55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rgbClr val="763186"/>
            </a:solidFill>
            <a:ln>
              <a:noFill/>
            </a:ln>
            <a:effectLst>
              <a:outerShdw blurRad="127000" rotWithShape="0" algn="tr" dir="8100000" dist="127000">
                <a:schemeClr val="dk1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245" name="Google Shape;1245;p55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rgbClr val="763186"/>
            </a:solidFill>
            <a:ln>
              <a:noFill/>
            </a:ln>
            <a:effectLst>
              <a:outerShdw blurRad="127000" rotWithShape="0" algn="bl" dir="18900000" dist="127000">
                <a:schemeClr val="lt2">
                  <a:alpha val="6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246" name="Google Shape;1246;p55"/>
            <p:cNvSpPr/>
            <p:nvPr/>
          </p:nvSpPr>
          <p:spPr>
            <a:xfrm>
              <a:off x="1143001" y="3353745"/>
              <a:ext cx="1573500" cy="399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800">
                  <a:solidFill>
                    <a:srgbClr val="FFFFFF"/>
                  </a:solidFill>
                  <a:latin typeface="Golos Text"/>
                  <a:ea typeface="Golos Text"/>
                  <a:cs typeface="Golos Text"/>
                  <a:sym typeface="Golos Text"/>
                </a:rPr>
                <a:t>Вопрос 1</a:t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7" name="Google Shape;1247;p55"/>
          <p:cNvSpPr/>
          <p:nvPr/>
        </p:nvSpPr>
        <p:spPr>
          <a:xfrm>
            <a:off x="25991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2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8" name="Google Shape;1248;p55"/>
          <p:cNvSpPr/>
          <p:nvPr/>
        </p:nvSpPr>
        <p:spPr>
          <a:xfrm>
            <a:off x="43517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3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9" name="Google Shape;1249;p55"/>
          <p:cNvSpPr/>
          <p:nvPr/>
        </p:nvSpPr>
        <p:spPr>
          <a:xfrm>
            <a:off x="61043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4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0" name="Google Shape;1250;p55"/>
          <p:cNvSpPr/>
          <p:nvPr/>
        </p:nvSpPr>
        <p:spPr>
          <a:xfrm>
            <a:off x="79331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rgbClr val="76318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5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1" name="Google Shape;1251;p55"/>
          <p:cNvSpPr/>
          <p:nvPr/>
        </p:nvSpPr>
        <p:spPr>
          <a:xfrm>
            <a:off x="980842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6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2" name="Google Shape;1252;p55"/>
          <p:cNvSpPr txBox="1"/>
          <p:nvPr/>
        </p:nvSpPr>
        <p:spPr>
          <a:xfrm>
            <a:off x="1383875" y="1328200"/>
            <a:ext cx="40041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>
                <a:solidFill>
                  <a:srgbClr val="0B2027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Какие 3 нейронные сети изображены на картинке</a:t>
            </a:r>
            <a:r>
              <a:rPr lang="ru-RU" sz="3500">
                <a:solidFill>
                  <a:srgbClr val="0B2027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?</a:t>
            </a:r>
            <a:endParaRPr b="1" sz="3500">
              <a:solidFill>
                <a:srgbClr val="763186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253" name="Google Shape;125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2697" y="936900"/>
            <a:ext cx="6578825" cy="580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75000"/>
          </a:blip>
          <a:stretch>
            <a:fillRect/>
          </a:stretch>
        </a:blip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205" name="Google Shape;20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06" name="Google Shape;20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9"/>
          <p:cNvSpPr/>
          <p:nvPr/>
        </p:nvSpPr>
        <p:spPr>
          <a:xfrm>
            <a:off x="249675" y="142800"/>
            <a:ext cx="11436600" cy="399600"/>
          </a:xfrm>
          <a:prstGeom prst="roundRect">
            <a:avLst>
              <a:gd fmla="val 50000" name="adj"/>
            </a:avLst>
          </a:prstGeom>
          <a:solidFill>
            <a:schemeClr val="lt1">
              <a:alpha val="89410"/>
            </a:schemeClr>
          </a:solidFill>
          <a:ln cap="flat" cmpd="sng" w="9525">
            <a:solidFill>
              <a:schemeClr val="lt2">
                <a:alpha val="4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8" name="Google Shape;208;p29"/>
          <p:cNvGrpSpPr/>
          <p:nvPr/>
        </p:nvGrpSpPr>
        <p:grpSpPr>
          <a:xfrm>
            <a:off x="554475" y="144375"/>
            <a:ext cx="1573500" cy="399600"/>
            <a:chOff x="1143001" y="3353745"/>
            <a:chExt cx="1573500" cy="399600"/>
          </a:xfrm>
        </p:grpSpPr>
        <p:sp>
          <p:nvSpPr>
            <p:cNvPr id="209" name="Google Shape;209;p29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rgbClr val="F1F4F8"/>
            </a:solidFill>
            <a:ln>
              <a:noFill/>
            </a:ln>
            <a:effectLst>
              <a:outerShdw blurRad="127000" rotWithShape="0" algn="tr" dir="8100000" dist="127000">
                <a:schemeClr val="dk1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210" name="Google Shape;210;p29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rgbClr val="F1F4F8"/>
            </a:solidFill>
            <a:ln>
              <a:noFill/>
            </a:ln>
            <a:effectLst>
              <a:outerShdw blurRad="127000" rotWithShape="0" algn="bl" dir="18900000" dist="127000">
                <a:schemeClr val="lt2">
                  <a:alpha val="6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211" name="Google Shape;211;p29"/>
            <p:cNvSpPr/>
            <p:nvPr/>
          </p:nvSpPr>
          <p:spPr>
            <a:xfrm>
              <a:off x="1143001" y="3353745"/>
              <a:ext cx="1573500" cy="399600"/>
            </a:xfrm>
            <a:prstGeom prst="roundRect">
              <a:avLst>
                <a:gd fmla="val 50000" name="adj"/>
              </a:avLst>
            </a:prstGeom>
            <a:solidFill>
              <a:srgbClr val="76318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800">
                  <a:solidFill>
                    <a:srgbClr val="FFFFFF"/>
                  </a:solidFill>
                  <a:latin typeface="Golos Text"/>
                  <a:ea typeface="Golos Text"/>
                  <a:cs typeface="Golos Text"/>
                  <a:sym typeface="Golos Text"/>
                </a:rPr>
                <a:t>Вопрос 1</a:t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" name="Google Shape;212;p29"/>
          <p:cNvSpPr/>
          <p:nvPr/>
        </p:nvSpPr>
        <p:spPr>
          <a:xfrm>
            <a:off x="2294375" y="1443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2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9"/>
          <p:cNvSpPr/>
          <p:nvPr/>
        </p:nvSpPr>
        <p:spPr>
          <a:xfrm>
            <a:off x="4046975" y="1443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3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9"/>
          <p:cNvSpPr/>
          <p:nvPr/>
        </p:nvSpPr>
        <p:spPr>
          <a:xfrm>
            <a:off x="5799575" y="1443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4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7628375" y="1443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5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9"/>
          <p:cNvSpPr/>
          <p:nvPr/>
        </p:nvSpPr>
        <p:spPr>
          <a:xfrm>
            <a:off x="9503625" y="1443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6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9"/>
          <p:cNvSpPr/>
          <p:nvPr/>
        </p:nvSpPr>
        <p:spPr>
          <a:xfrm>
            <a:off x="458300" y="1034250"/>
            <a:ext cx="11228100" cy="5623200"/>
          </a:xfrm>
          <a:prstGeom prst="roundRect">
            <a:avLst>
              <a:gd fmla="val 9047" name="adj"/>
            </a:avLst>
          </a:prstGeom>
          <a:gradFill>
            <a:gsLst>
              <a:gs pos="0">
                <a:srgbClr val="00D29D">
                  <a:alpha val="60000"/>
                  <a:alpha val="89410"/>
                </a:srgbClr>
              </a:gs>
              <a:gs pos="50000">
                <a:srgbClr val="00D29D">
                  <a:alpha val="80000"/>
                  <a:alpha val="89410"/>
                </a:srgbClr>
              </a:gs>
              <a:gs pos="100000">
                <a:srgbClr val="DDFBED">
                  <a:alpha val="0"/>
                  <a:alpha val="89410"/>
                </a:srgbClr>
              </a:gs>
            </a:gsLst>
            <a:lin ang="5400700" scaled="0"/>
          </a:gradFill>
          <a:ln>
            <a:noFill/>
          </a:ln>
          <a:effectLst>
            <a:outerShdw blurRad="101600" rotWithShape="0" algn="tl" dir="2700000" dist="88900">
              <a:srgbClr val="000000">
                <a:alpha val="29409"/>
              </a:srgbClr>
            </a:outerShdw>
          </a:effectLst>
        </p:spPr>
        <p:txBody>
          <a:bodyPr anchorCtr="0" anchor="ctr" bIns="38075" lIns="76150" spcFirstLastPara="1" rIns="76150" wrap="square" tIns="380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218" name="Google Shape;218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5700" y="1231450"/>
            <a:ext cx="10612650" cy="52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9"/>
          <p:cNvSpPr txBox="1"/>
          <p:nvPr/>
        </p:nvSpPr>
        <p:spPr>
          <a:xfrm>
            <a:off x="1594425" y="1680900"/>
            <a:ext cx="8747100" cy="45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457200" lvl="0" marL="0" marR="0" rtl="0" algn="ctr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2900">
                <a:solidFill>
                  <a:srgbClr val="763186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ОНА</a:t>
            </a:r>
            <a:r>
              <a:rPr lang="ru-RU" sz="2900">
                <a:latin typeface="Caveat SemiBold"/>
                <a:ea typeface="Caveat SemiBold"/>
                <a:cs typeface="Caveat SemiBold"/>
                <a:sym typeface="Caveat SemiBold"/>
              </a:rPr>
              <a:t> была  рождена в эпоху викторианской Англии.  Тогда ученый, изучавший родословные, искал способ предсказать антропоморфные особенности будущего поколения. </a:t>
            </a:r>
            <a:endParaRPr sz="2900"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indent="457200" lvl="0" marL="0" marR="0" rtl="0" algn="ctr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2900">
                <a:latin typeface="Caveat SemiBold"/>
                <a:ea typeface="Caveat SemiBold"/>
                <a:cs typeface="Caveat SemiBold"/>
                <a:sym typeface="Caveat SemiBold"/>
              </a:rPr>
              <a:t>Сегодня </a:t>
            </a:r>
            <a:r>
              <a:rPr lang="ru-RU" sz="2900">
                <a:solidFill>
                  <a:srgbClr val="7E13AB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ОНА</a:t>
            </a:r>
            <a:r>
              <a:rPr lang="ru-RU" sz="2900">
                <a:latin typeface="Caveat SemiBold"/>
                <a:ea typeface="Caveat SemiBold"/>
                <a:cs typeface="Caveat SemiBold"/>
                <a:sym typeface="Caveat SemiBold"/>
              </a:rPr>
              <a:t> тоже используется несмотря на свою прямолинейность и все еще позволяет находить закономерности там, где другие видят лишь хаос. </a:t>
            </a:r>
            <a:endParaRPr sz="2900"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indent="457200" lvl="0" marL="0" marR="0" rtl="0" algn="ctr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2900">
                <a:latin typeface="Caveat SemiBold"/>
                <a:ea typeface="Caveat SemiBold"/>
                <a:cs typeface="Caveat SemiBold"/>
                <a:sym typeface="Caveat SemiBold"/>
              </a:rPr>
              <a:t>Назовите </a:t>
            </a:r>
            <a:r>
              <a:rPr lang="ru-RU" sz="2900">
                <a:solidFill>
                  <a:srgbClr val="763186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ЕЁ</a:t>
            </a:r>
            <a:endParaRPr i="0" sz="2900" u="none" cap="none" strike="noStrike">
              <a:solidFill>
                <a:srgbClr val="763186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75000"/>
          </a:blip>
          <a:stretch>
            <a:fillRect/>
          </a:stretch>
        </a:blipFill>
      </p:bgPr>
    </p:bg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258" name="Google Shape;1258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559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1259" name="Google Shape;1259;p56"/>
          <p:cNvSpPr/>
          <p:nvPr/>
        </p:nvSpPr>
        <p:spPr>
          <a:xfrm>
            <a:off x="554475" y="295200"/>
            <a:ext cx="11436600" cy="399600"/>
          </a:xfrm>
          <a:prstGeom prst="roundRect">
            <a:avLst>
              <a:gd fmla="val 50000" name="adj"/>
            </a:avLst>
          </a:prstGeom>
          <a:solidFill>
            <a:schemeClr val="lt1">
              <a:alpha val="89410"/>
            </a:schemeClr>
          </a:solidFill>
          <a:ln cap="flat" cmpd="sng" w="9525">
            <a:solidFill>
              <a:schemeClr val="lt2">
                <a:alpha val="4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0" name="Google Shape;1260;p56"/>
          <p:cNvGrpSpPr/>
          <p:nvPr/>
        </p:nvGrpSpPr>
        <p:grpSpPr>
          <a:xfrm>
            <a:off x="859275" y="296775"/>
            <a:ext cx="1573500" cy="399600"/>
            <a:chOff x="1143001" y="3353745"/>
            <a:chExt cx="1573500" cy="399600"/>
          </a:xfrm>
        </p:grpSpPr>
        <p:sp>
          <p:nvSpPr>
            <p:cNvPr id="1261" name="Google Shape;1261;p56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rgbClr val="763186"/>
            </a:solidFill>
            <a:ln>
              <a:noFill/>
            </a:ln>
            <a:effectLst>
              <a:outerShdw blurRad="127000" rotWithShape="0" algn="tr" dir="8100000" dist="127000">
                <a:schemeClr val="dk1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262" name="Google Shape;1262;p56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rgbClr val="763186"/>
            </a:solidFill>
            <a:ln>
              <a:noFill/>
            </a:ln>
            <a:effectLst>
              <a:outerShdw blurRad="127000" rotWithShape="0" algn="bl" dir="18900000" dist="127000">
                <a:schemeClr val="lt2">
                  <a:alpha val="6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263" name="Google Shape;1263;p56"/>
            <p:cNvSpPr/>
            <p:nvPr/>
          </p:nvSpPr>
          <p:spPr>
            <a:xfrm>
              <a:off x="1143001" y="3353745"/>
              <a:ext cx="1573500" cy="399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800">
                  <a:solidFill>
                    <a:srgbClr val="FFFFFF"/>
                  </a:solidFill>
                  <a:latin typeface="Golos Text"/>
                  <a:ea typeface="Golos Text"/>
                  <a:cs typeface="Golos Text"/>
                  <a:sym typeface="Golos Text"/>
                </a:rPr>
                <a:t>Вопрос 1</a:t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4" name="Google Shape;1264;p56"/>
          <p:cNvSpPr/>
          <p:nvPr/>
        </p:nvSpPr>
        <p:spPr>
          <a:xfrm>
            <a:off x="25991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2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5" name="Google Shape;1265;p56"/>
          <p:cNvSpPr/>
          <p:nvPr/>
        </p:nvSpPr>
        <p:spPr>
          <a:xfrm>
            <a:off x="43517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3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6" name="Google Shape;1266;p56"/>
          <p:cNvSpPr/>
          <p:nvPr/>
        </p:nvSpPr>
        <p:spPr>
          <a:xfrm>
            <a:off x="61043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4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7" name="Google Shape;1267;p56"/>
          <p:cNvSpPr/>
          <p:nvPr/>
        </p:nvSpPr>
        <p:spPr>
          <a:xfrm>
            <a:off x="79331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5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Google Shape;1268;p56"/>
          <p:cNvSpPr/>
          <p:nvPr/>
        </p:nvSpPr>
        <p:spPr>
          <a:xfrm>
            <a:off x="980842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rgbClr val="76318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6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9" name="Google Shape;1269;p56"/>
          <p:cNvSpPr txBox="1"/>
          <p:nvPr/>
        </p:nvSpPr>
        <p:spPr>
          <a:xfrm>
            <a:off x="2091900" y="2093600"/>
            <a:ext cx="4004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>
                <a:solidFill>
                  <a:srgbClr val="0B2027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Демонстрация</a:t>
            </a:r>
            <a:r>
              <a:rPr lang="ru-RU" sz="3500">
                <a:solidFill>
                  <a:srgbClr val="0B2027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 каких эффектов  изображена на картинке</a:t>
            </a:r>
            <a:r>
              <a:rPr lang="ru-RU" sz="3500">
                <a:solidFill>
                  <a:srgbClr val="0B2027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?</a:t>
            </a:r>
            <a:endParaRPr b="1" sz="3500">
              <a:solidFill>
                <a:srgbClr val="763186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270" name="Google Shape;1270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1525" y="1115927"/>
            <a:ext cx="5858550" cy="5618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75000"/>
          </a:blip>
          <a:stretch>
            <a:fillRect/>
          </a:stretch>
        </a:blipFill>
      </p:bgPr>
    </p:bg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5" name="Google Shape;1275;p57"/>
          <p:cNvGrpSpPr/>
          <p:nvPr/>
        </p:nvGrpSpPr>
        <p:grpSpPr>
          <a:xfrm>
            <a:off x="2356549" y="3082483"/>
            <a:ext cx="2570335" cy="1360765"/>
            <a:chOff x="2356549" y="3463483"/>
            <a:chExt cx="2570335" cy="1360765"/>
          </a:xfrm>
        </p:grpSpPr>
        <p:sp>
          <p:nvSpPr>
            <p:cNvPr id="1276" name="Google Shape;1276;p57"/>
            <p:cNvSpPr/>
            <p:nvPr/>
          </p:nvSpPr>
          <p:spPr>
            <a:xfrm>
              <a:off x="2356549" y="3463483"/>
              <a:ext cx="2570335" cy="1360765"/>
            </a:xfrm>
            <a:custGeom>
              <a:rect b="b" l="l" r="r" t="t"/>
              <a:pathLst>
                <a:path extrusionOk="0" h="431" w="817">
                  <a:moveTo>
                    <a:pt x="20" y="431"/>
                  </a:moveTo>
                  <a:cubicBezTo>
                    <a:pt x="9" y="431"/>
                    <a:pt x="0" y="422"/>
                    <a:pt x="0" y="411"/>
                  </a:cubicBezTo>
                  <a:cubicBezTo>
                    <a:pt x="0" y="302"/>
                    <a:pt x="42" y="199"/>
                    <a:pt x="119" y="121"/>
                  </a:cubicBezTo>
                  <a:cubicBezTo>
                    <a:pt x="195" y="44"/>
                    <a:pt x="298" y="1"/>
                    <a:pt x="407" y="0"/>
                  </a:cubicBezTo>
                  <a:cubicBezTo>
                    <a:pt x="408" y="0"/>
                    <a:pt x="408" y="0"/>
                    <a:pt x="409" y="0"/>
                  </a:cubicBezTo>
                  <a:cubicBezTo>
                    <a:pt x="633" y="0"/>
                    <a:pt x="816" y="182"/>
                    <a:pt x="817" y="407"/>
                  </a:cubicBezTo>
                  <a:cubicBezTo>
                    <a:pt x="817" y="409"/>
                    <a:pt x="817" y="409"/>
                    <a:pt x="817" y="409"/>
                  </a:cubicBezTo>
                  <a:cubicBezTo>
                    <a:pt x="817" y="420"/>
                    <a:pt x="808" y="429"/>
                    <a:pt x="797" y="429"/>
                  </a:cubicBezTo>
                  <a:cubicBezTo>
                    <a:pt x="786" y="429"/>
                    <a:pt x="777" y="420"/>
                    <a:pt x="777" y="409"/>
                  </a:cubicBezTo>
                  <a:cubicBezTo>
                    <a:pt x="777" y="407"/>
                    <a:pt x="777" y="407"/>
                    <a:pt x="777" y="407"/>
                  </a:cubicBezTo>
                  <a:cubicBezTo>
                    <a:pt x="776" y="205"/>
                    <a:pt x="611" y="40"/>
                    <a:pt x="409" y="40"/>
                  </a:cubicBezTo>
                  <a:cubicBezTo>
                    <a:pt x="408" y="40"/>
                    <a:pt x="408" y="40"/>
                    <a:pt x="407" y="40"/>
                  </a:cubicBezTo>
                  <a:cubicBezTo>
                    <a:pt x="309" y="41"/>
                    <a:pt x="216" y="80"/>
                    <a:pt x="147" y="150"/>
                  </a:cubicBezTo>
                  <a:cubicBezTo>
                    <a:pt x="78" y="219"/>
                    <a:pt x="40" y="312"/>
                    <a:pt x="40" y="410"/>
                  </a:cubicBezTo>
                  <a:cubicBezTo>
                    <a:pt x="40" y="422"/>
                    <a:pt x="31" y="431"/>
                    <a:pt x="20" y="431"/>
                  </a:cubicBezTo>
                  <a:cubicBezTo>
                    <a:pt x="20" y="431"/>
                    <a:pt x="20" y="431"/>
                    <a:pt x="20" y="43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57"/>
            <p:cNvSpPr/>
            <p:nvPr/>
          </p:nvSpPr>
          <p:spPr>
            <a:xfrm>
              <a:off x="2356549" y="3463483"/>
              <a:ext cx="2570335" cy="1360765"/>
            </a:xfrm>
            <a:custGeom>
              <a:rect b="b" l="l" r="r" t="t"/>
              <a:pathLst>
                <a:path extrusionOk="0" h="431" w="817">
                  <a:moveTo>
                    <a:pt x="20" y="431"/>
                  </a:moveTo>
                  <a:cubicBezTo>
                    <a:pt x="9" y="431"/>
                    <a:pt x="0" y="422"/>
                    <a:pt x="0" y="411"/>
                  </a:cubicBezTo>
                  <a:cubicBezTo>
                    <a:pt x="0" y="302"/>
                    <a:pt x="42" y="199"/>
                    <a:pt x="119" y="121"/>
                  </a:cubicBezTo>
                  <a:cubicBezTo>
                    <a:pt x="195" y="44"/>
                    <a:pt x="298" y="1"/>
                    <a:pt x="407" y="0"/>
                  </a:cubicBezTo>
                  <a:cubicBezTo>
                    <a:pt x="408" y="0"/>
                    <a:pt x="408" y="0"/>
                    <a:pt x="409" y="0"/>
                  </a:cubicBezTo>
                  <a:cubicBezTo>
                    <a:pt x="633" y="0"/>
                    <a:pt x="816" y="182"/>
                    <a:pt x="817" y="407"/>
                  </a:cubicBezTo>
                  <a:cubicBezTo>
                    <a:pt x="817" y="409"/>
                    <a:pt x="817" y="409"/>
                    <a:pt x="817" y="409"/>
                  </a:cubicBezTo>
                  <a:cubicBezTo>
                    <a:pt x="817" y="420"/>
                    <a:pt x="808" y="429"/>
                    <a:pt x="797" y="429"/>
                  </a:cubicBezTo>
                  <a:cubicBezTo>
                    <a:pt x="786" y="429"/>
                    <a:pt x="777" y="420"/>
                    <a:pt x="777" y="409"/>
                  </a:cubicBezTo>
                  <a:cubicBezTo>
                    <a:pt x="777" y="407"/>
                    <a:pt x="777" y="407"/>
                    <a:pt x="777" y="407"/>
                  </a:cubicBezTo>
                  <a:cubicBezTo>
                    <a:pt x="776" y="205"/>
                    <a:pt x="611" y="40"/>
                    <a:pt x="409" y="40"/>
                  </a:cubicBezTo>
                  <a:cubicBezTo>
                    <a:pt x="408" y="40"/>
                    <a:pt x="408" y="40"/>
                    <a:pt x="407" y="40"/>
                  </a:cubicBezTo>
                  <a:cubicBezTo>
                    <a:pt x="309" y="41"/>
                    <a:pt x="216" y="80"/>
                    <a:pt x="147" y="150"/>
                  </a:cubicBezTo>
                  <a:cubicBezTo>
                    <a:pt x="78" y="219"/>
                    <a:pt x="40" y="312"/>
                    <a:pt x="40" y="410"/>
                  </a:cubicBezTo>
                  <a:cubicBezTo>
                    <a:pt x="40" y="422"/>
                    <a:pt x="31" y="431"/>
                    <a:pt x="20" y="431"/>
                  </a:cubicBezTo>
                  <a:cubicBezTo>
                    <a:pt x="20" y="431"/>
                    <a:pt x="20" y="431"/>
                    <a:pt x="20" y="431"/>
                  </a:cubicBezTo>
                  <a:close/>
                </a:path>
              </a:pathLst>
            </a:custGeom>
            <a:solidFill>
              <a:schemeClr val="lt1">
                <a:alpha val="89410"/>
              </a:schemeClr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365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8" name="Google Shape;1278;p57"/>
          <p:cNvGrpSpPr/>
          <p:nvPr/>
        </p:nvGrpSpPr>
        <p:grpSpPr>
          <a:xfrm>
            <a:off x="4823432" y="4333167"/>
            <a:ext cx="2558398" cy="1343524"/>
            <a:chOff x="4823432" y="4714167"/>
            <a:chExt cx="2558398" cy="1343524"/>
          </a:xfrm>
        </p:grpSpPr>
        <p:sp>
          <p:nvSpPr>
            <p:cNvPr id="1279" name="Google Shape;1279;p57"/>
            <p:cNvSpPr/>
            <p:nvPr/>
          </p:nvSpPr>
          <p:spPr>
            <a:xfrm>
              <a:off x="4823432" y="4714167"/>
              <a:ext cx="2558397" cy="1343524"/>
            </a:xfrm>
            <a:custGeom>
              <a:rect b="b" l="l" r="r" t="t"/>
              <a:pathLst>
                <a:path extrusionOk="0" h="426" w="813">
                  <a:moveTo>
                    <a:pt x="405" y="426"/>
                  </a:moveTo>
                  <a:cubicBezTo>
                    <a:pt x="404" y="426"/>
                    <a:pt x="403" y="426"/>
                    <a:pt x="403" y="426"/>
                  </a:cubicBezTo>
                  <a:cubicBezTo>
                    <a:pt x="203" y="425"/>
                    <a:pt x="35" y="281"/>
                    <a:pt x="2" y="85"/>
                  </a:cubicBezTo>
                  <a:cubicBezTo>
                    <a:pt x="0" y="74"/>
                    <a:pt x="8" y="64"/>
                    <a:pt x="18" y="62"/>
                  </a:cubicBezTo>
                  <a:cubicBezTo>
                    <a:pt x="29" y="60"/>
                    <a:pt x="40" y="68"/>
                    <a:pt x="41" y="78"/>
                  </a:cubicBezTo>
                  <a:cubicBezTo>
                    <a:pt x="71" y="256"/>
                    <a:pt x="223" y="385"/>
                    <a:pt x="403" y="386"/>
                  </a:cubicBezTo>
                  <a:cubicBezTo>
                    <a:pt x="403" y="386"/>
                    <a:pt x="404" y="386"/>
                    <a:pt x="405" y="386"/>
                  </a:cubicBezTo>
                  <a:cubicBezTo>
                    <a:pt x="607" y="386"/>
                    <a:pt x="772" y="222"/>
                    <a:pt x="773" y="19"/>
                  </a:cubicBezTo>
                  <a:cubicBezTo>
                    <a:pt x="773" y="8"/>
                    <a:pt x="782" y="0"/>
                    <a:pt x="793" y="0"/>
                  </a:cubicBezTo>
                  <a:cubicBezTo>
                    <a:pt x="793" y="0"/>
                    <a:pt x="793" y="0"/>
                    <a:pt x="793" y="0"/>
                  </a:cubicBezTo>
                  <a:cubicBezTo>
                    <a:pt x="804" y="0"/>
                    <a:pt x="813" y="9"/>
                    <a:pt x="813" y="20"/>
                  </a:cubicBezTo>
                  <a:cubicBezTo>
                    <a:pt x="812" y="244"/>
                    <a:pt x="629" y="426"/>
                    <a:pt x="405" y="4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57"/>
            <p:cNvSpPr/>
            <p:nvPr/>
          </p:nvSpPr>
          <p:spPr>
            <a:xfrm>
              <a:off x="4823433" y="4714167"/>
              <a:ext cx="2558397" cy="1343524"/>
            </a:xfrm>
            <a:custGeom>
              <a:rect b="b" l="l" r="r" t="t"/>
              <a:pathLst>
                <a:path extrusionOk="0" h="426" w="813">
                  <a:moveTo>
                    <a:pt x="405" y="426"/>
                  </a:moveTo>
                  <a:cubicBezTo>
                    <a:pt x="404" y="426"/>
                    <a:pt x="403" y="426"/>
                    <a:pt x="403" y="426"/>
                  </a:cubicBezTo>
                  <a:cubicBezTo>
                    <a:pt x="203" y="425"/>
                    <a:pt x="35" y="281"/>
                    <a:pt x="2" y="85"/>
                  </a:cubicBezTo>
                  <a:cubicBezTo>
                    <a:pt x="0" y="74"/>
                    <a:pt x="8" y="64"/>
                    <a:pt x="18" y="62"/>
                  </a:cubicBezTo>
                  <a:cubicBezTo>
                    <a:pt x="29" y="60"/>
                    <a:pt x="40" y="68"/>
                    <a:pt x="41" y="78"/>
                  </a:cubicBezTo>
                  <a:cubicBezTo>
                    <a:pt x="71" y="256"/>
                    <a:pt x="223" y="385"/>
                    <a:pt x="403" y="386"/>
                  </a:cubicBezTo>
                  <a:cubicBezTo>
                    <a:pt x="403" y="386"/>
                    <a:pt x="404" y="386"/>
                    <a:pt x="405" y="386"/>
                  </a:cubicBezTo>
                  <a:cubicBezTo>
                    <a:pt x="607" y="386"/>
                    <a:pt x="772" y="222"/>
                    <a:pt x="773" y="19"/>
                  </a:cubicBezTo>
                  <a:cubicBezTo>
                    <a:pt x="773" y="8"/>
                    <a:pt x="782" y="0"/>
                    <a:pt x="793" y="0"/>
                  </a:cubicBezTo>
                  <a:cubicBezTo>
                    <a:pt x="793" y="0"/>
                    <a:pt x="793" y="0"/>
                    <a:pt x="793" y="0"/>
                  </a:cubicBezTo>
                  <a:cubicBezTo>
                    <a:pt x="804" y="0"/>
                    <a:pt x="813" y="9"/>
                    <a:pt x="813" y="20"/>
                  </a:cubicBezTo>
                  <a:cubicBezTo>
                    <a:pt x="812" y="244"/>
                    <a:pt x="629" y="426"/>
                    <a:pt x="405" y="426"/>
                  </a:cubicBezTo>
                  <a:close/>
                </a:path>
              </a:pathLst>
            </a:custGeom>
            <a:solidFill>
              <a:schemeClr val="lt1">
                <a:alpha val="89410"/>
              </a:schemeClr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365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1" name="Google Shape;1281;p57"/>
          <p:cNvGrpSpPr/>
          <p:nvPr/>
        </p:nvGrpSpPr>
        <p:grpSpPr>
          <a:xfrm>
            <a:off x="7265117" y="3048000"/>
            <a:ext cx="2561053" cy="1388617"/>
            <a:chOff x="7265117" y="3429000"/>
            <a:chExt cx="2561053" cy="1388617"/>
          </a:xfrm>
        </p:grpSpPr>
        <p:sp>
          <p:nvSpPr>
            <p:cNvPr id="1282" name="Google Shape;1282;p57"/>
            <p:cNvSpPr/>
            <p:nvPr/>
          </p:nvSpPr>
          <p:spPr>
            <a:xfrm>
              <a:off x="7265117" y="3429000"/>
              <a:ext cx="2561052" cy="1388617"/>
            </a:xfrm>
            <a:custGeom>
              <a:rect b="b" l="l" r="r" t="t"/>
              <a:pathLst>
                <a:path extrusionOk="0" h="440" w="814">
                  <a:moveTo>
                    <a:pt x="794" y="440"/>
                  </a:moveTo>
                  <a:cubicBezTo>
                    <a:pt x="783" y="440"/>
                    <a:pt x="774" y="431"/>
                    <a:pt x="774" y="420"/>
                  </a:cubicBezTo>
                  <a:cubicBezTo>
                    <a:pt x="774" y="238"/>
                    <a:pt x="638" y="82"/>
                    <a:pt x="459" y="55"/>
                  </a:cubicBezTo>
                  <a:cubicBezTo>
                    <a:pt x="361" y="41"/>
                    <a:pt x="264" y="66"/>
                    <a:pt x="185" y="124"/>
                  </a:cubicBezTo>
                  <a:cubicBezTo>
                    <a:pt x="106" y="183"/>
                    <a:pt x="55" y="269"/>
                    <a:pt x="41" y="366"/>
                  </a:cubicBezTo>
                  <a:cubicBezTo>
                    <a:pt x="39" y="377"/>
                    <a:pt x="29" y="385"/>
                    <a:pt x="18" y="383"/>
                  </a:cubicBezTo>
                  <a:cubicBezTo>
                    <a:pt x="7" y="382"/>
                    <a:pt x="0" y="372"/>
                    <a:pt x="1" y="361"/>
                  </a:cubicBezTo>
                  <a:cubicBezTo>
                    <a:pt x="17" y="253"/>
                    <a:pt x="74" y="157"/>
                    <a:pt x="161" y="92"/>
                  </a:cubicBezTo>
                  <a:cubicBezTo>
                    <a:pt x="249" y="27"/>
                    <a:pt x="357" y="0"/>
                    <a:pt x="464" y="16"/>
                  </a:cubicBezTo>
                  <a:cubicBezTo>
                    <a:pt x="561" y="30"/>
                    <a:pt x="650" y="79"/>
                    <a:pt x="714" y="153"/>
                  </a:cubicBezTo>
                  <a:cubicBezTo>
                    <a:pt x="778" y="227"/>
                    <a:pt x="814" y="322"/>
                    <a:pt x="814" y="420"/>
                  </a:cubicBezTo>
                  <a:cubicBezTo>
                    <a:pt x="814" y="431"/>
                    <a:pt x="805" y="440"/>
                    <a:pt x="794" y="4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57"/>
            <p:cNvSpPr/>
            <p:nvPr/>
          </p:nvSpPr>
          <p:spPr>
            <a:xfrm>
              <a:off x="7265118" y="3429000"/>
              <a:ext cx="2561052" cy="1388617"/>
            </a:xfrm>
            <a:custGeom>
              <a:rect b="b" l="l" r="r" t="t"/>
              <a:pathLst>
                <a:path extrusionOk="0" h="440" w="814">
                  <a:moveTo>
                    <a:pt x="794" y="440"/>
                  </a:moveTo>
                  <a:cubicBezTo>
                    <a:pt x="783" y="440"/>
                    <a:pt x="774" y="431"/>
                    <a:pt x="774" y="420"/>
                  </a:cubicBezTo>
                  <a:cubicBezTo>
                    <a:pt x="774" y="238"/>
                    <a:pt x="638" y="82"/>
                    <a:pt x="459" y="55"/>
                  </a:cubicBezTo>
                  <a:cubicBezTo>
                    <a:pt x="361" y="41"/>
                    <a:pt x="264" y="66"/>
                    <a:pt x="185" y="124"/>
                  </a:cubicBezTo>
                  <a:cubicBezTo>
                    <a:pt x="106" y="183"/>
                    <a:pt x="55" y="269"/>
                    <a:pt x="41" y="366"/>
                  </a:cubicBezTo>
                  <a:cubicBezTo>
                    <a:pt x="39" y="377"/>
                    <a:pt x="29" y="385"/>
                    <a:pt x="18" y="383"/>
                  </a:cubicBezTo>
                  <a:cubicBezTo>
                    <a:pt x="7" y="382"/>
                    <a:pt x="0" y="372"/>
                    <a:pt x="1" y="361"/>
                  </a:cubicBezTo>
                  <a:cubicBezTo>
                    <a:pt x="17" y="253"/>
                    <a:pt x="74" y="157"/>
                    <a:pt x="161" y="92"/>
                  </a:cubicBezTo>
                  <a:cubicBezTo>
                    <a:pt x="249" y="27"/>
                    <a:pt x="357" y="0"/>
                    <a:pt x="464" y="16"/>
                  </a:cubicBezTo>
                  <a:cubicBezTo>
                    <a:pt x="561" y="30"/>
                    <a:pt x="650" y="79"/>
                    <a:pt x="714" y="153"/>
                  </a:cubicBezTo>
                  <a:cubicBezTo>
                    <a:pt x="778" y="227"/>
                    <a:pt x="814" y="322"/>
                    <a:pt x="814" y="420"/>
                  </a:cubicBezTo>
                  <a:cubicBezTo>
                    <a:pt x="814" y="431"/>
                    <a:pt x="805" y="440"/>
                    <a:pt x="794" y="440"/>
                  </a:cubicBezTo>
                  <a:close/>
                </a:path>
              </a:pathLst>
            </a:custGeom>
            <a:solidFill>
              <a:schemeClr val="lt1">
                <a:alpha val="89410"/>
              </a:schemeClr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365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4" name="Google Shape;1284;p57"/>
          <p:cNvGrpSpPr/>
          <p:nvPr/>
        </p:nvGrpSpPr>
        <p:grpSpPr>
          <a:xfrm>
            <a:off x="7933832" y="3091891"/>
            <a:ext cx="1559901" cy="501840"/>
            <a:chOff x="3208897" y="1702191"/>
            <a:chExt cx="1593850" cy="512762"/>
          </a:xfrm>
        </p:grpSpPr>
        <p:sp>
          <p:nvSpPr>
            <p:cNvPr id="1285" name="Google Shape;1285;p57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63500" rotWithShape="0" algn="tr" dir="8100000" dist="63500">
                <a:schemeClr val="dk2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57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0800" rotWithShape="0" algn="bl" dir="18900000" dist="38100">
                <a:schemeClr val="lt2">
                  <a:alpha val="49410"/>
                </a:scheme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57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57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rgbClr val="00D29D">
                <a:alpha val="6706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9" name="Google Shape;1289;p57"/>
          <p:cNvGrpSpPr/>
          <p:nvPr/>
        </p:nvGrpSpPr>
        <p:grpSpPr>
          <a:xfrm>
            <a:off x="2713192" y="3446440"/>
            <a:ext cx="1845615" cy="1845615"/>
            <a:chOff x="2147546" y="2289378"/>
            <a:chExt cx="2279100" cy="2279100"/>
          </a:xfrm>
        </p:grpSpPr>
        <p:sp>
          <p:nvSpPr>
            <p:cNvPr id="1290" name="Google Shape;1290;p57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rgbClr val="F1F4F8"/>
            </a:solidFill>
            <a:ln>
              <a:noFill/>
            </a:ln>
            <a:effectLst>
              <a:outerShdw blurRad="76200" rotWithShape="0" algn="tr" dir="8100000" dist="76200">
                <a:schemeClr val="dk2">
                  <a:alpha val="49410"/>
                </a:schemeClr>
              </a:outerShdw>
            </a:effectLst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57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rgbClr val="F1F4F8"/>
            </a:solidFill>
            <a:ln>
              <a:noFill/>
            </a:ln>
            <a:effectLst>
              <a:outerShdw blurRad="76200" rotWithShape="0" algn="bl" dir="18900000" dist="76200">
                <a:schemeClr val="lt2"/>
              </a:outerShdw>
            </a:effectLst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57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57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rgbClr val="F1F4F8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1" lang="ru-RU" sz="4200">
                  <a:solidFill>
                    <a:srgbClr val="763186"/>
                  </a:solidFill>
                  <a:latin typeface="Caveat"/>
                  <a:ea typeface="Caveat"/>
                  <a:cs typeface="Caveat"/>
                  <a:sym typeface="Caveat"/>
                </a:rPr>
                <a:t>7</a:t>
              </a:r>
              <a:r>
                <a:rPr b="1" i="1" lang="ru-RU" sz="4200">
                  <a:solidFill>
                    <a:srgbClr val="763186"/>
                  </a:solidFill>
                  <a:latin typeface="Caveat"/>
                  <a:ea typeface="Caveat"/>
                  <a:cs typeface="Caveat"/>
                  <a:sym typeface="Caveat"/>
                </a:rPr>
                <a:t> </a:t>
              </a:r>
              <a:r>
                <a:rPr i="1" lang="ru-RU" sz="3500">
                  <a:solidFill>
                    <a:srgbClr val="0B2027"/>
                  </a:solidFill>
                  <a:latin typeface="Caveat Medium"/>
                  <a:ea typeface="Caveat Medium"/>
                  <a:cs typeface="Caveat Medium"/>
                  <a:sym typeface="Caveat Medium"/>
                </a:rPr>
                <a:t>вопросов</a:t>
              </a:r>
              <a:endParaRPr i="1" sz="3200" u="none" cap="none" strike="noStrike">
                <a:solidFill>
                  <a:srgbClr val="0B2027"/>
                </a:solidFill>
                <a:latin typeface="Caveat Medium"/>
                <a:ea typeface="Caveat Medium"/>
                <a:cs typeface="Caveat Medium"/>
                <a:sym typeface="Caveat Medium"/>
              </a:endParaRPr>
            </a:p>
          </p:txBody>
        </p:sp>
      </p:grpSp>
      <p:grpSp>
        <p:nvGrpSpPr>
          <p:cNvPr id="1294" name="Google Shape;1294;p57"/>
          <p:cNvGrpSpPr/>
          <p:nvPr/>
        </p:nvGrpSpPr>
        <p:grpSpPr>
          <a:xfrm>
            <a:off x="5169913" y="3446440"/>
            <a:ext cx="1845615" cy="1845615"/>
            <a:chOff x="2147546" y="2289378"/>
            <a:chExt cx="2279100" cy="2279100"/>
          </a:xfrm>
        </p:grpSpPr>
        <p:sp>
          <p:nvSpPr>
            <p:cNvPr id="1295" name="Google Shape;1295;p57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rgbClr val="F1F4F8"/>
            </a:solidFill>
            <a:ln>
              <a:noFill/>
            </a:ln>
            <a:effectLst>
              <a:outerShdw blurRad="381000" rotWithShape="0" algn="tr" dir="8100000" dist="381000">
                <a:schemeClr val="dk2"/>
              </a:outerShdw>
            </a:effectLst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57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rgbClr val="F1F4F8"/>
            </a:solidFill>
            <a:ln>
              <a:noFill/>
            </a:ln>
            <a:effectLst>
              <a:outerShdw blurRad="381000" rotWithShape="0" algn="bl" dir="18900000" dist="381000">
                <a:schemeClr val="lt2"/>
              </a:outerShdw>
            </a:effectLst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57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38100" rotWithShape="0" algn="bl" dir="18900000" dist="38100">
                <a:schemeClr val="dk2">
                  <a:alpha val="20000"/>
                </a:schemeClr>
              </a:outerShdw>
            </a:effectLst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57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rgbClr val="F1F4F8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1" lang="ru-RU" sz="3500">
                  <a:solidFill>
                    <a:srgbClr val="763186"/>
                  </a:solidFill>
                  <a:latin typeface="Caveat"/>
                  <a:ea typeface="Caveat"/>
                  <a:cs typeface="Caveat"/>
                  <a:sym typeface="Caveat"/>
                </a:rPr>
                <a:t>1  </a:t>
              </a:r>
              <a:r>
                <a:rPr i="1" lang="ru-RU" sz="3500">
                  <a:solidFill>
                    <a:srgbClr val="0B2027"/>
                  </a:solidFill>
                  <a:latin typeface="Caveat Medium"/>
                  <a:ea typeface="Caveat Medium"/>
                  <a:cs typeface="Caveat Medium"/>
                  <a:sym typeface="Caveat Medium"/>
                </a:rPr>
                <a:t>минута</a:t>
              </a:r>
              <a:endParaRPr b="0" i="0" sz="1000" u="none" cap="none" strike="noStrike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  <p:grpSp>
        <p:nvGrpSpPr>
          <p:cNvPr id="1299" name="Google Shape;1299;p57"/>
          <p:cNvGrpSpPr/>
          <p:nvPr/>
        </p:nvGrpSpPr>
        <p:grpSpPr>
          <a:xfrm>
            <a:off x="7290015" y="4128918"/>
            <a:ext cx="84000" cy="84000"/>
            <a:chOff x="2977322" y="5785161"/>
            <a:chExt cx="84000" cy="84000"/>
          </a:xfrm>
        </p:grpSpPr>
        <p:sp>
          <p:nvSpPr>
            <p:cNvPr id="1300" name="Google Shape;1300;p57"/>
            <p:cNvSpPr/>
            <p:nvPr/>
          </p:nvSpPr>
          <p:spPr>
            <a:xfrm>
              <a:off x="2977322" y="5785161"/>
              <a:ext cx="84000" cy="8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rotWithShape="0" algn="tr" dir="8100000" dist="63500">
                <a:schemeClr val="dk2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57"/>
            <p:cNvSpPr/>
            <p:nvPr/>
          </p:nvSpPr>
          <p:spPr>
            <a:xfrm>
              <a:off x="2977322" y="5785161"/>
              <a:ext cx="84000" cy="84000"/>
            </a:xfrm>
            <a:prstGeom prst="ellipse">
              <a:avLst/>
            </a:prstGeom>
            <a:solidFill>
              <a:srgbClr val="DBF4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2" name="Google Shape;1302;p57"/>
          <p:cNvGrpSpPr/>
          <p:nvPr/>
        </p:nvGrpSpPr>
        <p:grpSpPr>
          <a:xfrm>
            <a:off x="7591951" y="3446440"/>
            <a:ext cx="1845615" cy="1845615"/>
            <a:chOff x="2147546" y="2289378"/>
            <a:chExt cx="2279100" cy="2279100"/>
          </a:xfrm>
        </p:grpSpPr>
        <p:sp>
          <p:nvSpPr>
            <p:cNvPr id="1303" name="Google Shape;1303;p57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rgbClr val="F1F4F8"/>
            </a:solidFill>
            <a:ln>
              <a:noFill/>
            </a:ln>
            <a:effectLst>
              <a:outerShdw blurRad="76200" rotWithShape="0" algn="tr" dir="8100000" dist="76200">
                <a:schemeClr val="dk2">
                  <a:alpha val="49410"/>
                </a:schemeClr>
              </a:outerShdw>
            </a:effectLst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57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rgbClr val="F1F4F8"/>
            </a:solidFill>
            <a:ln>
              <a:noFill/>
            </a:ln>
            <a:effectLst>
              <a:outerShdw blurRad="76200" rotWithShape="0" algn="bl" dir="18900000" dist="76200">
                <a:schemeClr val="lt2"/>
              </a:outerShdw>
            </a:effectLst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57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57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rgbClr val="F1F4F8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1" lang="ru-RU" sz="3900">
                  <a:solidFill>
                    <a:srgbClr val="763186"/>
                  </a:solidFill>
                  <a:latin typeface="Caveat"/>
                  <a:ea typeface="Caveat"/>
                  <a:cs typeface="Caveat"/>
                  <a:sym typeface="Caveat"/>
                </a:rPr>
                <a:t>3</a:t>
              </a:r>
              <a:r>
                <a:rPr i="1" lang="ru-RU" sz="3500">
                  <a:solidFill>
                    <a:srgbClr val="0B2027"/>
                  </a:solidFill>
                  <a:latin typeface="Caveat Medium"/>
                  <a:ea typeface="Caveat Medium"/>
                  <a:cs typeface="Caveat Medium"/>
                  <a:sym typeface="Caveat Medium"/>
                </a:rPr>
                <a:t>   балла</a:t>
              </a:r>
              <a:endParaRPr i="1" sz="3500">
                <a:solidFill>
                  <a:srgbClr val="0B2027"/>
                </a:solidFill>
                <a:latin typeface="Caveat Medium"/>
                <a:ea typeface="Caveat Medium"/>
                <a:cs typeface="Caveat Medium"/>
                <a:sym typeface="Caveat Medium"/>
              </a:endParaRPr>
            </a:p>
          </p:txBody>
        </p:sp>
      </p:grpSp>
      <p:grpSp>
        <p:nvGrpSpPr>
          <p:cNvPr id="1307" name="Google Shape;1307;p57"/>
          <p:cNvGrpSpPr/>
          <p:nvPr/>
        </p:nvGrpSpPr>
        <p:grpSpPr>
          <a:xfrm>
            <a:off x="2384268" y="4338184"/>
            <a:ext cx="84000" cy="84000"/>
            <a:chOff x="2977322" y="5785161"/>
            <a:chExt cx="84000" cy="84000"/>
          </a:xfrm>
        </p:grpSpPr>
        <p:sp>
          <p:nvSpPr>
            <p:cNvPr id="1308" name="Google Shape;1308;p57"/>
            <p:cNvSpPr/>
            <p:nvPr/>
          </p:nvSpPr>
          <p:spPr>
            <a:xfrm>
              <a:off x="2977322" y="5785161"/>
              <a:ext cx="84000" cy="8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rotWithShape="0" algn="tr" dir="8100000" dist="63500">
                <a:schemeClr val="dk2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57"/>
            <p:cNvSpPr/>
            <p:nvPr/>
          </p:nvSpPr>
          <p:spPr>
            <a:xfrm>
              <a:off x="2977322" y="5785161"/>
              <a:ext cx="84000" cy="84000"/>
            </a:xfrm>
            <a:prstGeom prst="ellipse">
              <a:avLst/>
            </a:prstGeom>
            <a:solidFill>
              <a:srgbClr val="DBF4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0" name="Google Shape;1310;p57"/>
          <p:cNvSpPr txBox="1"/>
          <p:nvPr/>
        </p:nvSpPr>
        <p:spPr>
          <a:xfrm>
            <a:off x="1999648" y="1799704"/>
            <a:ext cx="8192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3900">
                <a:solidFill>
                  <a:srgbClr val="0B2027"/>
                </a:solidFill>
                <a:latin typeface="Caveat Medium"/>
                <a:ea typeface="Caveat Medium"/>
                <a:cs typeface="Caveat Medium"/>
                <a:sym typeface="Caveat Medium"/>
              </a:rPr>
              <a:t>Мемы*</a:t>
            </a:r>
            <a:endParaRPr i="0" sz="3900" u="none" cap="none" strike="noStrike">
              <a:solidFill>
                <a:srgbClr val="0B2027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sp>
        <p:nvSpPr>
          <p:cNvPr id="1311" name="Google Shape;1311;p57"/>
          <p:cNvSpPr txBox="1"/>
          <p:nvPr/>
        </p:nvSpPr>
        <p:spPr>
          <a:xfrm>
            <a:off x="1143000" y="638837"/>
            <a:ext cx="9906000" cy="632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2027"/>
              </a:buClr>
              <a:buSzPts val="3400"/>
              <a:buFont typeface="Golos Text SemiBold"/>
              <a:buNone/>
            </a:pPr>
            <a:r>
              <a:rPr b="1" lang="ru-RU" sz="4400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Пятый</a:t>
            </a:r>
            <a:r>
              <a:rPr b="1" i="0" lang="ru-RU" sz="4400" u="none" cap="none" strike="noStrike">
                <a:solidFill>
                  <a:srgbClr val="763186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 тур</a:t>
            </a:r>
            <a:endParaRPr b="1" i="0" sz="4400" u="none" cap="none" strike="noStrike">
              <a:solidFill>
                <a:srgbClr val="763186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pic>
        <p:nvPicPr>
          <p:cNvPr descr=" " id="1312" name="Google Shape;1312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559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3" name="Google Shape;1313;p57"/>
          <p:cNvGrpSpPr/>
          <p:nvPr/>
        </p:nvGrpSpPr>
        <p:grpSpPr>
          <a:xfrm>
            <a:off x="2984232" y="3020928"/>
            <a:ext cx="1559901" cy="501840"/>
            <a:chOff x="3208897" y="1702191"/>
            <a:chExt cx="1593850" cy="512762"/>
          </a:xfrm>
        </p:grpSpPr>
        <p:sp>
          <p:nvSpPr>
            <p:cNvPr id="1314" name="Google Shape;1314;p57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63500" rotWithShape="0" algn="tr" dir="8100000" dist="63500">
                <a:schemeClr val="dk2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57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0800" rotWithShape="0" algn="bl" dir="18900000" dist="38100">
                <a:schemeClr val="lt2">
                  <a:alpha val="49410"/>
                </a:scheme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57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57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rgbClr val="00D29D">
                <a:alpha val="6706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8" name="Google Shape;1318;p57"/>
          <p:cNvGrpSpPr/>
          <p:nvPr/>
        </p:nvGrpSpPr>
        <p:grpSpPr>
          <a:xfrm rot="10800000">
            <a:off x="5093732" y="5235478"/>
            <a:ext cx="1559901" cy="501840"/>
            <a:chOff x="3208897" y="1702191"/>
            <a:chExt cx="1593850" cy="512762"/>
          </a:xfrm>
        </p:grpSpPr>
        <p:sp>
          <p:nvSpPr>
            <p:cNvPr id="1319" name="Google Shape;1319;p57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63500" rotWithShape="0" algn="tr" dir="8100000" dist="63500">
                <a:schemeClr val="dk2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57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0800" rotWithShape="0" algn="bl" dir="18900000" dist="38100">
                <a:schemeClr val="lt2">
                  <a:alpha val="49410"/>
                </a:scheme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57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57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rgbClr val="00D29D">
                <a:alpha val="6706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3" name="Google Shape;1323;p57"/>
          <p:cNvSpPr txBox="1"/>
          <p:nvPr/>
        </p:nvSpPr>
        <p:spPr>
          <a:xfrm>
            <a:off x="311250" y="6328675"/>
            <a:ext cx="11642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900">
                <a:solidFill>
                  <a:srgbClr val="0B2027"/>
                </a:solidFill>
                <a:latin typeface="Caveat Medium"/>
                <a:ea typeface="Caveat Medium"/>
                <a:cs typeface="Caveat Medium"/>
                <a:sym typeface="Caveat Medium"/>
              </a:rPr>
              <a:t>*Большая часть мемов </a:t>
            </a:r>
            <a:r>
              <a:rPr lang="ru-RU" sz="1900">
                <a:solidFill>
                  <a:srgbClr val="0B2027"/>
                </a:solidFill>
                <a:latin typeface="Caveat Medium"/>
                <a:ea typeface="Caveat Medium"/>
                <a:cs typeface="Caveat Medium"/>
                <a:sym typeface="Caveat Medium"/>
              </a:rPr>
              <a:t>позаимствована</a:t>
            </a:r>
            <a:r>
              <a:rPr lang="ru-RU" sz="1900">
                <a:solidFill>
                  <a:srgbClr val="0B2027"/>
                </a:solidFill>
                <a:latin typeface="Caveat Medium"/>
                <a:ea typeface="Caveat Medium"/>
                <a:cs typeface="Caveat Medium"/>
                <a:sym typeface="Caveat Medium"/>
              </a:rPr>
              <a:t> у Александра Дьяконова (</a:t>
            </a:r>
            <a:r>
              <a:rPr lang="ru-RU" sz="1900" u="sng">
                <a:solidFill>
                  <a:schemeClr val="hlink"/>
                </a:solidFill>
                <a:latin typeface="Caveat Medium"/>
                <a:ea typeface="Caveat Medium"/>
                <a:cs typeface="Caveat Medium"/>
                <a:sym typeface="Caveat Medium"/>
                <a:hlinkClick r:id="rId5"/>
              </a:rPr>
              <a:t>Анализ малых данных | КвазиНаучный блог Александра Дьяконова</a:t>
            </a:r>
            <a:r>
              <a:rPr lang="ru-RU" sz="1900">
                <a:solidFill>
                  <a:srgbClr val="0B2027"/>
                </a:solidFill>
                <a:latin typeface="Caveat Medium"/>
                <a:ea typeface="Caveat Medium"/>
                <a:cs typeface="Caveat Medium"/>
                <a:sym typeface="Caveat Medium"/>
              </a:rPr>
              <a:t>)</a:t>
            </a:r>
            <a:endParaRPr i="0" sz="1900" u="none" cap="none" strike="noStrike">
              <a:solidFill>
                <a:srgbClr val="0B2027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75000"/>
          </a:blip>
          <a:stretch>
            <a:fillRect/>
          </a:stretch>
        </a:blipFill>
      </p:bgPr>
    </p:bg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58"/>
          <p:cNvSpPr/>
          <p:nvPr>
            <p:ph idx="2" type="pic"/>
          </p:nvPr>
        </p:nvSpPr>
        <p:spPr>
          <a:xfrm>
            <a:off x="3289197" y="2005683"/>
            <a:ext cx="5613600" cy="3726600"/>
          </a:xfrm>
          <a:prstGeom prst="roundRect">
            <a:avLst>
              <a:gd fmla="val 2053" name="adj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pic>
        <p:nvPicPr>
          <p:cNvPr descr=" " id="1329" name="Google Shape;1329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1330" name="Google Shape;1330;p58"/>
          <p:cNvSpPr/>
          <p:nvPr/>
        </p:nvSpPr>
        <p:spPr>
          <a:xfrm>
            <a:off x="554475" y="295200"/>
            <a:ext cx="11436600" cy="399600"/>
          </a:xfrm>
          <a:prstGeom prst="roundRect">
            <a:avLst>
              <a:gd fmla="val 50000" name="adj"/>
            </a:avLst>
          </a:prstGeom>
          <a:solidFill>
            <a:schemeClr val="lt1">
              <a:alpha val="89410"/>
            </a:schemeClr>
          </a:solidFill>
          <a:ln cap="flat" cmpd="sng" w="9525">
            <a:solidFill>
              <a:schemeClr val="lt2">
                <a:alpha val="4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1" name="Google Shape;1331;p58"/>
          <p:cNvGrpSpPr/>
          <p:nvPr/>
        </p:nvGrpSpPr>
        <p:grpSpPr>
          <a:xfrm>
            <a:off x="859275" y="296775"/>
            <a:ext cx="1573500" cy="399600"/>
            <a:chOff x="1143001" y="3353745"/>
            <a:chExt cx="1573500" cy="399600"/>
          </a:xfrm>
        </p:grpSpPr>
        <p:sp>
          <p:nvSpPr>
            <p:cNvPr id="1332" name="Google Shape;1332;p58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rgbClr val="763186"/>
            </a:solidFill>
            <a:ln>
              <a:noFill/>
            </a:ln>
            <a:effectLst>
              <a:outerShdw blurRad="127000" rotWithShape="0" algn="tr" dir="8100000" dist="127000">
                <a:schemeClr val="dk1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333" name="Google Shape;1333;p58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rgbClr val="763186"/>
            </a:solidFill>
            <a:ln>
              <a:noFill/>
            </a:ln>
            <a:effectLst>
              <a:outerShdw blurRad="127000" rotWithShape="0" algn="bl" dir="18900000" dist="127000">
                <a:schemeClr val="lt2">
                  <a:alpha val="6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334" name="Google Shape;1334;p58"/>
            <p:cNvSpPr/>
            <p:nvPr/>
          </p:nvSpPr>
          <p:spPr>
            <a:xfrm>
              <a:off x="1143001" y="3353745"/>
              <a:ext cx="1573500" cy="399600"/>
            </a:xfrm>
            <a:prstGeom prst="roundRect">
              <a:avLst>
                <a:gd fmla="val 50000" name="adj"/>
              </a:avLst>
            </a:prstGeom>
            <a:solidFill>
              <a:srgbClr val="76318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800">
                  <a:solidFill>
                    <a:srgbClr val="FFFFFF"/>
                  </a:solidFill>
                  <a:latin typeface="Golos Text"/>
                  <a:ea typeface="Golos Text"/>
                  <a:cs typeface="Golos Text"/>
                  <a:sym typeface="Golos Text"/>
                </a:rPr>
                <a:t>Вопрос 1</a:t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5" name="Google Shape;1335;p58"/>
          <p:cNvSpPr/>
          <p:nvPr/>
        </p:nvSpPr>
        <p:spPr>
          <a:xfrm>
            <a:off x="25991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2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6" name="Google Shape;1336;p58"/>
          <p:cNvSpPr/>
          <p:nvPr/>
        </p:nvSpPr>
        <p:spPr>
          <a:xfrm>
            <a:off x="43517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3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7" name="Google Shape;1337;p58"/>
          <p:cNvSpPr/>
          <p:nvPr/>
        </p:nvSpPr>
        <p:spPr>
          <a:xfrm>
            <a:off x="61043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4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8" name="Google Shape;1338;p58"/>
          <p:cNvSpPr/>
          <p:nvPr/>
        </p:nvSpPr>
        <p:spPr>
          <a:xfrm>
            <a:off x="79331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5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9" name="Google Shape;1339;p58"/>
          <p:cNvSpPr/>
          <p:nvPr/>
        </p:nvSpPr>
        <p:spPr>
          <a:xfrm>
            <a:off x="980842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6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0" name="Google Shape;1340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9813" y="2044925"/>
            <a:ext cx="5432376" cy="36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75000"/>
          </a:blip>
          <a:stretch>
            <a:fillRect/>
          </a:stretch>
        </a:blipFill>
      </p:bgPr>
    </p:bg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59"/>
          <p:cNvSpPr/>
          <p:nvPr>
            <p:ph idx="2" type="pic"/>
          </p:nvPr>
        </p:nvSpPr>
        <p:spPr>
          <a:xfrm>
            <a:off x="3289197" y="2005683"/>
            <a:ext cx="5613600" cy="3726600"/>
          </a:xfrm>
          <a:prstGeom prst="roundRect">
            <a:avLst>
              <a:gd fmla="val 2053" name="adj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pic>
        <p:nvPicPr>
          <p:cNvPr descr=" " id="1346" name="Google Shape;1346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1347" name="Google Shape;1347;p59"/>
          <p:cNvSpPr/>
          <p:nvPr/>
        </p:nvSpPr>
        <p:spPr>
          <a:xfrm>
            <a:off x="554475" y="295200"/>
            <a:ext cx="11436600" cy="399600"/>
          </a:xfrm>
          <a:prstGeom prst="roundRect">
            <a:avLst>
              <a:gd fmla="val 50000" name="adj"/>
            </a:avLst>
          </a:prstGeom>
          <a:solidFill>
            <a:schemeClr val="lt1">
              <a:alpha val="89410"/>
            </a:schemeClr>
          </a:solidFill>
          <a:ln cap="flat" cmpd="sng" w="9525">
            <a:solidFill>
              <a:schemeClr val="lt2">
                <a:alpha val="4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8" name="Google Shape;1348;p59"/>
          <p:cNvGrpSpPr/>
          <p:nvPr/>
        </p:nvGrpSpPr>
        <p:grpSpPr>
          <a:xfrm>
            <a:off x="859275" y="296775"/>
            <a:ext cx="1573500" cy="399600"/>
            <a:chOff x="1143001" y="3353745"/>
            <a:chExt cx="1573500" cy="399600"/>
          </a:xfrm>
        </p:grpSpPr>
        <p:sp>
          <p:nvSpPr>
            <p:cNvPr id="1349" name="Google Shape;1349;p59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  <a:effectLst>
              <a:outerShdw blurRad="127000" rotWithShape="0" algn="tr" dir="8100000" dist="127000">
                <a:schemeClr val="dk1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350" name="Google Shape;1350;p59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  <a:effectLst>
              <a:outerShdw blurRad="127000" rotWithShape="0" algn="bl" dir="18900000" dist="127000">
                <a:schemeClr val="lt2">
                  <a:alpha val="6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351" name="Google Shape;1351;p59"/>
            <p:cNvSpPr/>
            <p:nvPr/>
          </p:nvSpPr>
          <p:spPr>
            <a:xfrm>
              <a:off x="1143001" y="3353745"/>
              <a:ext cx="1573500" cy="399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800">
                  <a:solidFill>
                    <a:srgbClr val="FFFFFF"/>
                  </a:solidFill>
                  <a:latin typeface="Golos Text"/>
                  <a:ea typeface="Golos Text"/>
                  <a:cs typeface="Golos Text"/>
                  <a:sym typeface="Golos Text"/>
                </a:rPr>
                <a:t>Вопрос 1</a:t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2" name="Google Shape;1352;p59"/>
          <p:cNvSpPr/>
          <p:nvPr/>
        </p:nvSpPr>
        <p:spPr>
          <a:xfrm>
            <a:off x="25991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rgbClr val="76318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2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59"/>
          <p:cNvSpPr/>
          <p:nvPr/>
        </p:nvSpPr>
        <p:spPr>
          <a:xfrm>
            <a:off x="43517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3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59"/>
          <p:cNvSpPr/>
          <p:nvPr/>
        </p:nvSpPr>
        <p:spPr>
          <a:xfrm>
            <a:off x="61043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4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5" name="Google Shape;1355;p59"/>
          <p:cNvSpPr/>
          <p:nvPr/>
        </p:nvSpPr>
        <p:spPr>
          <a:xfrm>
            <a:off x="79331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5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6" name="Google Shape;1356;p59"/>
          <p:cNvSpPr/>
          <p:nvPr/>
        </p:nvSpPr>
        <p:spPr>
          <a:xfrm>
            <a:off x="980842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6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7" name="Google Shape;1357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4975" y="2134150"/>
            <a:ext cx="5613600" cy="359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75000"/>
          </a:blip>
          <a:stretch>
            <a:fillRect/>
          </a:stretch>
        </a:blipFill>
      </p:bgPr>
    </p:bg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60"/>
          <p:cNvSpPr/>
          <p:nvPr>
            <p:ph idx="2" type="pic"/>
          </p:nvPr>
        </p:nvSpPr>
        <p:spPr>
          <a:xfrm>
            <a:off x="3289197" y="2005683"/>
            <a:ext cx="5613600" cy="3726600"/>
          </a:xfrm>
          <a:prstGeom prst="roundRect">
            <a:avLst>
              <a:gd fmla="val 2053" name="adj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pic>
        <p:nvPicPr>
          <p:cNvPr descr=" " id="1363" name="Google Shape;1363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1364" name="Google Shape;1364;p60"/>
          <p:cNvSpPr/>
          <p:nvPr/>
        </p:nvSpPr>
        <p:spPr>
          <a:xfrm>
            <a:off x="554475" y="295200"/>
            <a:ext cx="11436600" cy="399600"/>
          </a:xfrm>
          <a:prstGeom prst="roundRect">
            <a:avLst>
              <a:gd fmla="val 50000" name="adj"/>
            </a:avLst>
          </a:prstGeom>
          <a:solidFill>
            <a:schemeClr val="lt1">
              <a:alpha val="89410"/>
            </a:schemeClr>
          </a:solidFill>
          <a:ln cap="flat" cmpd="sng" w="9525">
            <a:solidFill>
              <a:schemeClr val="lt2">
                <a:alpha val="4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65" name="Google Shape;1365;p60"/>
          <p:cNvGrpSpPr/>
          <p:nvPr/>
        </p:nvGrpSpPr>
        <p:grpSpPr>
          <a:xfrm>
            <a:off x="859275" y="296775"/>
            <a:ext cx="1573500" cy="399600"/>
            <a:chOff x="1143001" y="3353745"/>
            <a:chExt cx="1573500" cy="399600"/>
          </a:xfrm>
        </p:grpSpPr>
        <p:sp>
          <p:nvSpPr>
            <p:cNvPr id="1366" name="Google Shape;1366;p60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  <a:effectLst>
              <a:outerShdw blurRad="127000" rotWithShape="0" algn="tr" dir="8100000" dist="127000">
                <a:schemeClr val="dk1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367" name="Google Shape;1367;p60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  <a:effectLst>
              <a:outerShdw blurRad="127000" rotWithShape="0" algn="bl" dir="18900000" dist="127000">
                <a:schemeClr val="lt2">
                  <a:alpha val="6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368" name="Google Shape;1368;p60"/>
            <p:cNvSpPr/>
            <p:nvPr/>
          </p:nvSpPr>
          <p:spPr>
            <a:xfrm>
              <a:off x="1143001" y="3353745"/>
              <a:ext cx="1573500" cy="399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800">
                  <a:solidFill>
                    <a:srgbClr val="FFFFFF"/>
                  </a:solidFill>
                  <a:latin typeface="Golos Text"/>
                  <a:ea typeface="Golos Text"/>
                  <a:cs typeface="Golos Text"/>
                  <a:sym typeface="Golos Text"/>
                </a:rPr>
                <a:t>Вопрос 1</a:t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9" name="Google Shape;1369;p60"/>
          <p:cNvSpPr/>
          <p:nvPr/>
        </p:nvSpPr>
        <p:spPr>
          <a:xfrm>
            <a:off x="25991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2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60"/>
          <p:cNvSpPr/>
          <p:nvPr/>
        </p:nvSpPr>
        <p:spPr>
          <a:xfrm>
            <a:off x="43517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rgbClr val="76318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3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60"/>
          <p:cNvSpPr/>
          <p:nvPr/>
        </p:nvSpPr>
        <p:spPr>
          <a:xfrm>
            <a:off x="61043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4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60"/>
          <p:cNvSpPr/>
          <p:nvPr/>
        </p:nvSpPr>
        <p:spPr>
          <a:xfrm>
            <a:off x="79331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5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60"/>
          <p:cNvSpPr/>
          <p:nvPr/>
        </p:nvSpPr>
        <p:spPr>
          <a:xfrm>
            <a:off x="980842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6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4" name="Google Shape;1374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4025" y="2038375"/>
            <a:ext cx="5598775" cy="372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75000"/>
          </a:blip>
          <a:stretch>
            <a:fillRect/>
          </a:stretch>
        </a:blipFill>
      </p:bgPr>
    </p:bg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61"/>
          <p:cNvSpPr/>
          <p:nvPr>
            <p:ph idx="2" type="pic"/>
          </p:nvPr>
        </p:nvSpPr>
        <p:spPr>
          <a:xfrm>
            <a:off x="3289197" y="2005683"/>
            <a:ext cx="5613600" cy="3726600"/>
          </a:xfrm>
          <a:prstGeom prst="roundRect">
            <a:avLst>
              <a:gd fmla="val 2053" name="adj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pic>
        <p:nvPicPr>
          <p:cNvPr descr=" " id="1380" name="Google Shape;1380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p61"/>
          <p:cNvSpPr/>
          <p:nvPr/>
        </p:nvSpPr>
        <p:spPr>
          <a:xfrm>
            <a:off x="554475" y="295200"/>
            <a:ext cx="11436600" cy="399600"/>
          </a:xfrm>
          <a:prstGeom prst="roundRect">
            <a:avLst>
              <a:gd fmla="val 50000" name="adj"/>
            </a:avLst>
          </a:prstGeom>
          <a:solidFill>
            <a:schemeClr val="lt1">
              <a:alpha val="89410"/>
            </a:schemeClr>
          </a:solidFill>
          <a:ln cap="flat" cmpd="sng" w="9525">
            <a:solidFill>
              <a:schemeClr val="lt2">
                <a:alpha val="4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82" name="Google Shape;1382;p61"/>
          <p:cNvGrpSpPr/>
          <p:nvPr/>
        </p:nvGrpSpPr>
        <p:grpSpPr>
          <a:xfrm>
            <a:off x="859275" y="296775"/>
            <a:ext cx="1573500" cy="399600"/>
            <a:chOff x="1143001" y="3353745"/>
            <a:chExt cx="1573500" cy="399600"/>
          </a:xfrm>
        </p:grpSpPr>
        <p:sp>
          <p:nvSpPr>
            <p:cNvPr id="1383" name="Google Shape;1383;p61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  <a:effectLst>
              <a:outerShdw blurRad="127000" rotWithShape="0" algn="tr" dir="8100000" dist="127000">
                <a:schemeClr val="dk1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384" name="Google Shape;1384;p61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  <a:effectLst>
              <a:outerShdw blurRad="127000" rotWithShape="0" algn="bl" dir="18900000" dist="127000">
                <a:schemeClr val="lt2">
                  <a:alpha val="6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385" name="Google Shape;1385;p61"/>
            <p:cNvSpPr/>
            <p:nvPr/>
          </p:nvSpPr>
          <p:spPr>
            <a:xfrm>
              <a:off x="1143001" y="3353745"/>
              <a:ext cx="1573500" cy="399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800">
                  <a:solidFill>
                    <a:srgbClr val="FFFFFF"/>
                  </a:solidFill>
                  <a:latin typeface="Golos Text"/>
                  <a:ea typeface="Golos Text"/>
                  <a:cs typeface="Golos Text"/>
                  <a:sym typeface="Golos Text"/>
                </a:rPr>
                <a:t>Вопрос 1</a:t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86" name="Google Shape;1386;p61"/>
          <p:cNvSpPr/>
          <p:nvPr/>
        </p:nvSpPr>
        <p:spPr>
          <a:xfrm>
            <a:off x="25991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2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61"/>
          <p:cNvSpPr/>
          <p:nvPr/>
        </p:nvSpPr>
        <p:spPr>
          <a:xfrm>
            <a:off x="43517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3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61"/>
          <p:cNvSpPr/>
          <p:nvPr/>
        </p:nvSpPr>
        <p:spPr>
          <a:xfrm>
            <a:off x="61043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rgbClr val="76318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4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61"/>
          <p:cNvSpPr/>
          <p:nvPr/>
        </p:nvSpPr>
        <p:spPr>
          <a:xfrm>
            <a:off x="79331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5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61"/>
          <p:cNvSpPr/>
          <p:nvPr/>
        </p:nvSpPr>
        <p:spPr>
          <a:xfrm>
            <a:off x="980842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6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1" name="Google Shape;1391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8575" y="2041075"/>
            <a:ext cx="5613600" cy="372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75000"/>
          </a:blip>
          <a:stretch>
            <a:fillRect/>
          </a:stretch>
        </a:blipFill>
      </p:bgPr>
    </p:bg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62"/>
          <p:cNvSpPr/>
          <p:nvPr>
            <p:ph idx="2" type="pic"/>
          </p:nvPr>
        </p:nvSpPr>
        <p:spPr>
          <a:xfrm>
            <a:off x="3289197" y="2005683"/>
            <a:ext cx="5613600" cy="3726600"/>
          </a:xfrm>
          <a:prstGeom prst="roundRect">
            <a:avLst>
              <a:gd fmla="val 2053" name="adj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pic>
        <p:nvPicPr>
          <p:cNvPr descr=" " id="1397" name="Google Shape;1397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1398" name="Google Shape;1398;p62"/>
          <p:cNvSpPr/>
          <p:nvPr/>
        </p:nvSpPr>
        <p:spPr>
          <a:xfrm>
            <a:off x="554475" y="295200"/>
            <a:ext cx="11436600" cy="399600"/>
          </a:xfrm>
          <a:prstGeom prst="roundRect">
            <a:avLst>
              <a:gd fmla="val 50000" name="adj"/>
            </a:avLst>
          </a:prstGeom>
          <a:solidFill>
            <a:schemeClr val="lt1">
              <a:alpha val="89410"/>
            </a:schemeClr>
          </a:solidFill>
          <a:ln cap="flat" cmpd="sng" w="9525">
            <a:solidFill>
              <a:schemeClr val="lt2">
                <a:alpha val="4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99" name="Google Shape;1399;p62"/>
          <p:cNvGrpSpPr/>
          <p:nvPr/>
        </p:nvGrpSpPr>
        <p:grpSpPr>
          <a:xfrm>
            <a:off x="859275" y="296775"/>
            <a:ext cx="1573500" cy="399600"/>
            <a:chOff x="1143001" y="3353745"/>
            <a:chExt cx="1573500" cy="399600"/>
          </a:xfrm>
        </p:grpSpPr>
        <p:sp>
          <p:nvSpPr>
            <p:cNvPr id="1400" name="Google Shape;1400;p62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  <a:effectLst>
              <a:outerShdw blurRad="127000" rotWithShape="0" algn="tr" dir="8100000" dist="127000">
                <a:schemeClr val="dk1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401" name="Google Shape;1401;p62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  <a:effectLst>
              <a:outerShdw blurRad="127000" rotWithShape="0" algn="bl" dir="18900000" dist="127000">
                <a:schemeClr val="lt2">
                  <a:alpha val="6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402" name="Google Shape;1402;p62"/>
            <p:cNvSpPr/>
            <p:nvPr/>
          </p:nvSpPr>
          <p:spPr>
            <a:xfrm>
              <a:off x="1143001" y="3353745"/>
              <a:ext cx="1573500" cy="399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800">
                  <a:solidFill>
                    <a:srgbClr val="FFFFFF"/>
                  </a:solidFill>
                  <a:latin typeface="Golos Text"/>
                  <a:ea typeface="Golos Text"/>
                  <a:cs typeface="Golos Text"/>
                  <a:sym typeface="Golos Text"/>
                </a:rPr>
                <a:t>Вопрос 1</a:t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3" name="Google Shape;1403;p62"/>
          <p:cNvSpPr/>
          <p:nvPr/>
        </p:nvSpPr>
        <p:spPr>
          <a:xfrm>
            <a:off x="25991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2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4" name="Google Shape;1404;p62"/>
          <p:cNvSpPr/>
          <p:nvPr/>
        </p:nvSpPr>
        <p:spPr>
          <a:xfrm>
            <a:off x="43517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3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5" name="Google Shape;1405;p62"/>
          <p:cNvSpPr/>
          <p:nvPr/>
        </p:nvSpPr>
        <p:spPr>
          <a:xfrm>
            <a:off x="61043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4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62"/>
          <p:cNvSpPr/>
          <p:nvPr/>
        </p:nvSpPr>
        <p:spPr>
          <a:xfrm>
            <a:off x="79331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rgbClr val="76318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5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62"/>
          <p:cNvSpPr/>
          <p:nvPr/>
        </p:nvSpPr>
        <p:spPr>
          <a:xfrm>
            <a:off x="980842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6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8" name="Google Shape;1408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9200" y="2005675"/>
            <a:ext cx="5613599" cy="383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75000"/>
          </a:blip>
          <a:stretch>
            <a:fillRect/>
          </a:stretch>
        </a:blipFill>
      </p:bgPr>
    </p:bg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413" name="Google Shape;1413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1414" name="Google Shape;1414;p63"/>
          <p:cNvSpPr/>
          <p:nvPr/>
        </p:nvSpPr>
        <p:spPr>
          <a:xfrm>
            <a:off x="554475" y="295200"/>
            <a:ext cx="11436600" cy="399600"/>
          </a:xfrm>
          <a:prstGeom prst="roundRect">
            <a:avLst>
              <a:gd fmla="val 50000" name="adj"/>
            </a:avLst>
          </a:prstGeom>
          <a:solidFill>
            <a:schemeClr val="lt1">
              <a:alpha val="89410"/>
            </a:schemeClr>
          </a:solidFill>
          <a:ln cap="flat" cmpd="sng" w="9525">
            <a:solidFill>
              <a:schemeClr val="lt2">
                <a:alpha val="4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5" name="Google Shape;1415;p63"/>
          <p:cNvGrpSpPr/>
          <p:nvPr/>
        </p:nvGrpSpPr>
        <p:grpSpPr>
          <a:xfrm>
            <a:off x="859275" y="296775"/>
            <a:ext cx="1573500" cy="399600"/>
            <a:chOff x="1143001" y="3353745"/>
            <a:chExt cx="1573500" cy="399600"/>
          </a:xfrm>
        </p:grpSpPr>
        <p:sp>
          <p:nvSpPr>
            <p:cNvPr id="1416" name="Google Shape;1416;p63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  <a:effectLst>
              <a:outerShdw blurRad="127000" rotWithShape="0" algn="tr" dir="8100000" dist="127000">
                <a:schemeClr val="dk1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417" name="Google Shape;1417;p63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  <a:effectLst>
              <a:outerShdw blurRad="127000" rotWithShape="0" algn="bl" dir="18900000" dist="127000">
                <a:schemeClr val="lt2">
                  <a:alpha val="6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418" name="Google Shape;1418;p63"/>
            <p:cNvSpPr/>
            <p:nvPr/>
          </p:nvSpPr>
          <p:spPr>
            <a:xfrm>
              <a:off x="1143001" y="3353745"/>
              <a:ext cx="1573500" cy="399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800">
                  <a:solidFill>
                    <a:srgbClr val="FFFFFF"/>
                  </a:solidFill>
                  <a:latin typeface="Golos Text"/>
                  <a:ea typeface="Golos Text"/>
                  <a:cs typeface="Golos Text"/>
                  <a:sym typeface="Golos Text"/>
                </a:rPr>
                <a:t>Вопрос 1</a:t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9" name="Google Shape;1419;p63"/>
          <p:cNvSpPr/>
          <p:nvPr/>
        </p:nvSpPr>
        <p:spPr>
          <a:xfrm>
            <a:off x="25991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2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63"/>
          <p:cNvSpPr/>
          <p:nvPr/>
        </p:nvSpPr>
        <p:spPr>
          <a:xfrm>
            <a:off x="43517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3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63"/>
          <p:cNvSpPr/>
          <p:nvPr/>
        </p:nvSpPr>
        <p:spPr>
          <a:xfrm>
            <a:off x="61043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4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63"/>
          <p:cNvSpPr/>
          <p:nvPr/>
        </p:nvSpPr>
        <p:spPr>
          <a:xfrm>
            <a:off x="79331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5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63"/>
          <p:cNvSpPr/>
          <p:nvPr/>
        </p:nvSpPr>
        <p:spPr>
          <a:xfrm>
            <a:off x="980842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rgbClr val="76318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6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4" name="Google Shape;1424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2775" y="1565358"/>
            <a:ext cx="9759224" cy="5292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5" name="Google Shape;1425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962463"/>
            <a:ext cx="6057900" cy="39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75000"/>
          </a:blip>
          <a:stretch>
            <a:fillRect/>
          </a:stretch>
        </a:blipFill>
      </p:bgPr>
    </p:bg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430" name="Google Shape;1430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1431" name="Google Shape;1431;p64"/>
          <p:cNvSpPr/>
          <p:nvPr/>
        </p:nvSpPr>
        <p:spPr>
          <a:xfrm>
            <a:off x="554475" y="295200"/>
            <a:ext cx="11436600" cy="399600"/>
          </a:xfrm>
          <a:prstGeom prst="roundRect">
            <a:avLst>
              <a:gd fmla="val 50000" name="adj"/>
            </a:avLst>
          </a:prstGeom>
          <a:solidFill>
            <a:schemeClr val="lt1">
              <a:alpha val="89410"/>
            </a:schemeClr>
          </a:solidFill>
          <a:ln cap="flat" cmpd="sng" w="9525">
            <a:solidFill>
              <a:schemeClr val="lt2">
                <a:alpha val="4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32" name="Google Shape;1432;p64"/>
          <p:cNvGrpSpPr/>
          <p:nvPr/>
        </p:nvGrpSpPr>
        <p:grpSpPr>
          <a:xfrm>
            <a:off x="859275" y="296775"/>
            <a:ext cx="1573500" cy="399600"/>
            <a:chOff x="1143001" y="3353745"/>
            <a:chExt cx="1573500" cy="399600"/>
          </a:xfrm>
        </p:grpSpPr>
        <p:sp>
          <p:nvSpPr>
            <p:cNvPr id="1433" name="Google Shape;1433;p64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  <a:effectLst>
              <a:outerShdw blurRad="127000" rotWithShape="0" algn="tr" dir="8100000" dist="127000">
                <a:schemeClr val="dk1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434" name="Google Shape;1434;p64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  <a:effectLst>
              <a:outerShdw blurRad="127000" rotWithShape="0" algn="bl" dir="18900000" dist="127000">
                <a:schemeClr val="lt2">
                  <a:alpha val="6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435" name="Google Shape;1435;p64"/>
            <p:cNvSpPr/>
            <p:nvPr/>
          </p:nvSpPr>
          <p:spPr>
            <a:xfrm>
              <a:off x="1143001" y="3353745"/>
              <a:ext cx="1573500" cy="399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800">
                  <a:solidFill>
                    <a:srgbClr val="FFFFFF"/>
                  </a:solidFill>
                  <a:latin typeface="Golos Text"/>
                  <a:ea typeface="Golos Text"/>
                  <a:cs typeface="Golos Text"/>
                  <a:sym typeface="Golos Text"/>
                </a:rPr>
                <a:t>Вопрос 1</a:t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6" name="Google Shape;1436;p64"/>
          <p:cNvSpPr/>
          <p:nvPr/>
        </p:nvSpPr>
        <p:spPr>
          <a:xfrm>
            <a:off x="25991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2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7" name="Google Shape;1437;p64"/>
          <p:cNvSpPr/>
          <p:nvPr/>
        </p:nvSpPr>
        <p:spPr>
          <a:xfrm>
            <a:off x="43517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3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8" name="Google Shape;1438;p64"/>
          <p:cNvSpPr/>
          <p:nvPr/>
        </p:nvSpPr>
        <p:spPr>
          <a:xfrm>
            <a:off x="61043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4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9" name="Google Shape;1439;p64"/>
          <p:cNvSpPr/>
          <p:nvPr/>
        </p:nvSpPr>
        <p:spPr>
          <a:xfrm>
            <a:off x="79331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5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0" name="Google Shape;1440;p64"/>
          <p:cNvSpPr/>
          <p:nvPr/>
        </p:nvSpPr>
        <p:spPr>
          <a:xfrm>
            <a:off x="980842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rgbClr val="76318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7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1" name="Google Shape;1441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550" y="940079"/>
            <a:ext cx="8374026" cy="524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2" name="Google Shape;1442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04375" y="3504351"/>
            <a:ext cx="6087625" cy="320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75000"/>
          </a:blip>
          <a:stretch>
            <a:fillRect/>
          </a:stretch>
        </a:blipFill>
      </p:bgPr>
    </p:bg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7" name="Google Shape;1447;p65"/>
          <p:cNvGrpSpPr/>
          <p:nvPr/>
        </p:nvGrpSpPr>
        <p:grpSpPr>
          <a:xfrm>
            <a:off x="2356549" y="3158683"/>
            <a:ext cx="2570335" cy="1360765"/>
            <a:chOff x="2356549" y="3463483"/>
            <a:chExt cx="2570335" cy="1360765"/>
          </a:xfrm>
        </p:grpSpPr>
        <p:sp>
          <p:nvSpPr>
            <p:cNvPr id="1448" name="Google Shape;1448;p65"/>
            <p:cNvSpPr/>
            <p:nvPr/>
          </p:nvSpPr>
          <p:spPr>
            <a:xfrm>
              <a:off x="2356549" y="3463483"/>
              <a:ext cx="2570335" cy="1360765"/>
            </a:xfrm>
            <a:custGeom>
              <a:rect b="b" l="l" r="r" t="t"/>
              <a:pathLst>
                <a:path extrusionOk="0" h="431" w="817">
                  <a:moveTo>
                    <a:pt x="20" y="431"/>
                  </a:moveTo>
                  <a:cubicBezTo>
                    <a:pt x="9" y="431"/>
                    <a:pt x="0" y="422"/>
                    <a:pt x="0" y="411"/>
                  </a:cubicBezTo>
                  <a:cubicBezTo>
                    <a:pt x="0" y="302"/>
                    <a:pt x="42" y="199"/>
                    <a:pt x="119" y="121"/>
                  </a:cubicBezTo>
                  <a:cubicBezTo>
                    <a:pt x="195" y="44"/>
                    <a:pt x="298" y="1"/>
                    <a:pt x="407" y="0"/>
                  </a:cubicBezTo>
                  <a:cubicBezTo>
                    <a:pt x="408" y="0"/>
                    <a:pt x="408" y="0"/>
                    <a:pt x="409" y="0"/>
                  </a:cubicBezTo>
                  <a:cubicBezTo>
                    <a:pt x="633" y="0"/>
                    <a:pt x="816" y="182"/>
                    <a:pt x="817" y="407"/>
                  </a:cubicBezTo>
                  <a:cubicBezTo>
                    <a:pt x="817" y="409"/>
                    <a:pt x="817" y="409"/>
                    <a:pt x="817" y="409"/>
                  </a:cubicBezTo>
                  <a:cubicBezTo>
                    <a:pt x="817" y="420"/>
                    <a:pt x="808" y="429"/>
                    <a:pt x="797" y="429"/>
                  </a:cubicBezTo>
                  <a:cubicBezTo>
                    <a:pt x="786" y="429"/>
                    <a:pt x="777" y="420"/>
                    <a:pt x="777" y="409"/>
                  </a:cubicBezTo>
                  <a:cubicBezTo>
                    <a:pt x="777" y="407"/>
                    <a:pt x="777" y="407"/>
                    <a:pt x="777" y="407"/>
                  </a:cubicBezTo>
                  <a:cubicBezTo>
                    <a:pt x="776" y="205"/>
                    <a:pt x="611" y="40"/>
                    <a:pt x="409" y="40"/>
                  </a:cubicBezTo>
                  <a:cubicBezTo>
                    <a:pt x="408" y="40"/>
                    <a:pt x="408" y="40"/>
                    <a:pt x="407" y="40"/>
                  </a:cubicBezTo>
                  <a:cubicBezTo>
                    <a:pt x="309" y="41"/>
                    <a:pt x="216" y="80"/>
                    <a:pt x="147" y="150"/>
                  </a:cubicBezTo>
                  <a:cubicBezTo>
                    <a:pt x="78" y="219"/>
                    <a:pt x="40" y="312"/>
                    <a:pt x="40" y="410"/>
                  </a:cubicBezTo>
                  <a:cubicBezTo>
                    <a:pt x="40" y="422"/>
                    <a:pt x="31" y="431"/>
                    <a:pt x="20" y="431"/>
                  </a:cubicBezTo>
                  <a:cubicBezTo>
                    <a:pt x="20" y="431"/>
                    <a:pt x="20" y="431"/>
                    <a:pt x="20" y="43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65"/>
            <p:cNvSpPr/>
            <p:nvPr/>
          </p:nvSpPr>
          <p:spPr>
            <a:xfrm>
              <a:off x="2356549" y="3463483"/>
              <a:ext cx="2570335" cy="1360765"/>
            </a:xfrm>
            <a:custGeom>
              <a:rect b="b" l="l" r="r" t="t"/>
              <a:pathLst>
                <a:path extrusionOk="0" h="431" w="817">
                  <a:moveTo>
                    <a:pt x="20" y="431"/>
                  </a:moveTo>
                  <a:cubicBezTo>
                    <a:pt x="9" y="431"/>
                    <a:pt x="0" y="422"/>
                    <a:pt x="0" y="411"/>
                  </a:cubicBezTo>
                  <a:cubicBezTo>
                    <a:pt x="0" y="302"/>
                    <a:pt x="42" y="199"/>
                    <a:pt x="119" y="121"/>
                  </a:cubicBezTo>
                  <a:cubicBezTo>
                    <a:pt x="195" y="44"/>
                    <a:pt x="298" y="1"/>
                    <a:pt x="407" y="0"/>
                  </a:cubicBezTo>
                  <a:cubicBezTo>
                    <a:pt x="408" y="0"/>
                    <a:pt x="408" y="0"/>
                    <a:pt x="409" y="0"/>
                  </a:cubicBezTo>
                  <a:cubicBezTo>
                    <a:pt x="633" y="0"/>
                    <a:pt x="816" y="182"/>
                    <a:pt x="817" y="407"/>
                  </a:cubicBezTo>
                  <a:cubicBezTo>
                    <a:pt x="817" y="409"/>
                    <a:pt x="817" y="409"/>
                    <a:pt x="817" y="409"/>
                  </a:cubicBezTo>
                  <a:cubicBezTo>
                    <a:pt x="817" y="420"/>
                    <a:pt x="808" y="429"/>
                    <a:pt x="797" y="429"/>
                  </a:cubicBezTo>
                  <a:cubicBezTo>
                    <a:pt x="786" y="429"/>
                    <a:pt x="777" y="420"/>
                    <a:pt x="777" y="409"/>
                  </a:cubicBezTo>
                  <a:cubicBezTo>
                    <a:pt x="777" y="407"/>
                    <a:pt x="777" y="407"/>
                    <a:pt x="777" y="407"/>
                  </a:cubicBezTo>
                  <a:cubicBezTo>
                    <a:pt x="776" y="205"/>
                    <a:pt x="611" y="40"/>
                    <a:pt x="409" y="40"/>
                  </a:cubicBezTo>
                  <a:cubicBezTo>
                    <a:pt x="408" y="40"/>
                    <a:pt x="408" y="40"/>
                    <a:pt x="407" y="40"/>
                  </a:cubicBezTo>
                  <a:cubicBezTo>
                    <a:pt x="309" y="41"/>
                    <a:pt x="216" y="80"/>
                    <a:pt x="147" y="150"/>
                  </a:cubicBezTo>
                  <a:cubicBezTo>
                    <a:pt x="78" y="219"/>
                    <a:pt x="40" y="312"/>
                    <a:pt x="40" y="410"/>
                  </a:cubicBezTo>
                  <a:cubicBezTo>
                    <a:pt x="40" y="422"/>
                    <a:pt x="31" y="431"/>
                    <a:pt x="20" y="431"/>
                  </a:cubicBezTo>
                  <a:cubicBezTo>
                    <a:pt x="20" y="431"/>
                    <a:pt x="20" y="431"/>
                    <a:pt x="20" y="431"/>
                  </a:cubicBezTo>
                  <a:close/>
                </a:path>
              </a:pathLst>
            </a:custGeom>
            <a:solidFill>
              <a:schemeClr val="lt1">
                <a:alpha val="89410"/>
              </a:schemeClr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365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0" name="Google Shape;1450;p65"/>
          <p:cNvGrpSpPr/>
          <p:nvPr/>
        </p:nvGrpSpPr>
        <p:grpSpPr>
          <a:xfrm>
            <a:off x="4823432" y="4409367"/>
            <a:ext cx="2558398" cy="1343524"/>
            <a:chOff x="4823432" y="4714167"/>
            <a:chExt cx="2558398" cy="1343524"/>
          </a:xfrm>
        </p:grpSpPr>
        <p:sp>
          <p:nvSpPr>
            <p:cNvPr id="1451" name="Google Shape;1451;p65"/>
            <p:cNvSpPr/>
            <p:nvPr/>
          </p:nvSpPr>
          <p:spPr>
            <a:xfrm>
              <a:off x="4823432" y="4714167"/>
              <a:ext cx="2558397" cy="1343524"/>
            </a:xfrm>
            <a:custGeom>
              <a:rect b="b" l="l" r="r" t="t"/>
              <a:pathLst>
                <a:path extrusionOk="0" h="426" w="813">
                  <a:moveTo>
                    <a:pt x="405" y="426"/>
                  </a:moveTo>
                  <a:cubicBezTo>
                    <a:pt x="404" y="426"/>
                    <a:pt x="403" y="426"/>
                    <a:pt x="403" y="426"/>
                  </a:cubicBezTo>
                  <a:cubicBezTo>
                    <a:pt x="203" y="425"/>
                    <a:pt x="35" y="281"/>
                    <a:pt x="2" y="85"/>
                  </a:cubicBezTo>
                  <a:cubicBezTo>
                    <a:pt x="0" y="74"/>
                    <a:pt x="8" y="64"/>
                    <a:pt x="18" y="62"/>
                  </a:cubicBezTo>
                  <a:cubicBezTo>
                    <a:pt x="29" y="60"/>
                    <a:pt x="40" y="68"/>
                    <a:pt x="41" y="78"/>
                  </a:cubicBezTo>
                  <a:cubicBezTo>
                    <a:pt x="71" y="256"/>
                    <a:pt x="223" y="385"/>
                    <a:pt x="403" y="386"/>
                  </a:cubicBezTo>
                  <a:cubicBezTo>
                    <a:pt x="403" y="386"/>
                    <a:pt x="404" y="386"/>
                    <a:pt x="405" y="386"/>
                  </a:cubicBezTo>
                  <a:cubicBezTo>
                    <a:pt x="607" y="386"/>
                    <a:pt x="772" y="222"/>
                    <a:pt x="773" y="19"/>
                  </a:cubicBezTo>
                  <a:cubicBezTo>
                    <a:pt x="773" y="8"/>
                    <a:pt x="782" y="0"/>
                    <a:pt x="793" y="0"/>
                  </a:cubicBezTo>
                  <a:cubicBezTo>
                    <a:pt x="793" y="0"/>
                    <a:pt x="793" y="0"/>
                    <a:pt x="793" y="0"/>
                  </a:cubicBezTo>
                  <a:cubicBezTo>
                    <a:pt x="804" y="0"/>
                    <a:pt x="813" y="9"/>
                    <a:pt x="813" y="20"/>
                  </a:cubicBezTo>
                  <a:cubicBezTo>
                    <a:pt x="812" y="244"/>
                    <a:pt x="629" y="426"/>
                    <a:pt x="405" y="4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65"/>
            <p:cNvSpPr/>
            <p:nvPr/>
          </p:nvSpPr>
          <p:spPr>
            <a:xfrm>
              <a:off x="4823433" y="4714167"/>
              <a:ext cx="2558397" cy="1343524"/>
            </a:xfrm>
            <a:custGeom>
              <a:rect b="b" l="l" r="r" t="t"/>
              <a:pathLst>
                <a:path extrusionOk="0" h="426" w="813">
                  <a:moveTo>
                    <a:pt x="405" y="426"/>
                  </a:moveTo>
                  <a:cubicBezTo>
                    <a:pt x="404" y="426"/>
                    <a:pt x="403" y="426"/>
                    <a:pt x="403" y="426"/>
                  </a:cubicBezTo>
                  <a:cubicBezTo>
                    <a:pt x="203" y="425"/>
                    <a:pt x="35" y="281"/>
                    <a:pt x="2" y="85"/>
                  </a:cubicBezTo>
                  <a:cubicBezTo>
                    <a:pt x="0" y="74"/>
                    <a:pt x="8" y="64"/>
                    <a:pt x="18" y="62"/>
                  </a:cubicBezTo>
                  <a:cubicBezTo>
                    <a:pt x="29" y="60"/>
                    <a:pt x="40" y="68"/>
                    <a:pt x="41" y="78"/>
                  </a:cubicBezTo>
                  <a:cubicBezTo>
                    <a:pt x="71" y="256"/>
                    <a:pt x="223" y="385"/>
                    <a:pt x="403" y="386"/>
                  </a:cubicBezTo>
                  <a:cubicBezTo>
                    <a:pt x="403" y="386"/>
                    <a:pt x="404" y="386"/>
                    <a:pt x="405" y="386"/>
                  </a:cubicBezTo>
                  <a:cubicBezTo>
                    <a:pt x="607" y="386"/>
                    <a:pt x="772" y="222"/>
                    <a:pt x="773" y="19"/>
                  </a:cubicBezTo>
                  <a:cubicBezTo>
                    <a:pt x="773" y="8"/>
                    <a:pt x="782" y="0"/>
                    <a:pt x="793" y="0"/>
                  </a:cubicBezTo>
                  <a:cubicBezTo>
                    <a:pt x="793" y="0"/>
                    <a:pt x="793" y="0"/>
                    <a:pt x="793" y="0"/>
                  </a:cubicBezTo>
                  <a:cubicBezTo>
                    <a:pt x="804" y="0"/>
                    <a:pt x="813" y="9"/>
                    <a:pt x="813" y="20"/>
                  </a:cubicBezTo>
                  <a:cubicBezTo>
                    <a:pt x="812" y="244"/>
                    <a:pt x="629" y="426"/>
                    <a:pt x="405" y="426"/>
                  </a:cubicBezTo>
                  <a:close/>
                </a:path>
              </a:pathLst>
            </a:custGeom>
            <a:solidFill>
              <a:schemeClr val="lt1">
                <a:alpha val="89410"/>
              </a:schemeClr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365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3" name="Google Shape;1453;p65"/>
          <p:cNvGrpSpPr/>
          <p:nvPr/>
        </p:nvGrpSpPr>
        <p:grpSpPr>
          <a:xfrm>
            <a:off x="7265117" y="3124200"/>
            <a:ext cx="2561053" cy="1388617"/>
            <a:chOff x="7265117" y="3429000"/>
            <a:chExt cx="2561053" cy="1388617"/>
          </a:xfrm>
        </p:grpSpPr>
        <p:sp>
          <p:nvSpPr>
            <p:cNvPr id="1454" name="Google Shape;1454;p65"/>
            <p:cNvSpPr/>
            <p:nvPr/>
          </p:nvSpPr>
          <p:spPr>
            <a:xfrm>
              <a:off x="7265117" y="3429000"/>
              <a:ext cx="2561052" cy="1388617"/>
            </a:xfrm>
            <a:custGeom>
              <a:rect b="b" l="l" r="r" t="t"/>
              <a:pathLst>
                <a:path extrusionOk="0" h="440" w="814">
                  <a:moveTo>
                    <a:pt x="794" y="440"/>
                  </a:moveTo>
                  <a:cubicBezTo>
                    <a:pt x="783" y="440"/>
                    <a:pt x="774" y="431"/>
                    <a:pt x="774" y="420"/>
                  </a:cubicBezTo>
                  <a:cubicBezTo>
                    <a:pt x="774" y="238"/>
                    <a:pt x="638" y="82"/>
                    <a:pt x="459" y="55"/>
                  </a:cubicBezTo>
                  <a:cubicBezTo>
                    <a:pt x="361" y="41"/>
                    <a:pt x="264" y="66"/>
                    <a:pt x="185" y="124"/>
                  </a:cubicBezTo>
                  <a:cubicBezTo>
                    <a:pt x="106" y="183"/>
                    <a:pt x="55" y="269"/>
                    <a:pt x="41" y="366"/>
                  </a:cubicBezTo>
                  <a:cubicBezTo>
                    <a:pt x="39" y="377"/>
                    <a:pt x="29" y="385"/>
                    <a:pt x="18" y="383"/>
                  </a:cubicBezTo>
                  <a:cubicBezTo>
                    <a:pt x="7" y="382"/>
                    <a:pt x="0" y="372"/>
                    <a:pt x="1" y="361"/>
                  </a:cubicBezTo>
                  <a:cubicBezTo>
                    <a:pt x="17" y="253"/>
                    <a:pt x="74" y="157"/>
                    <a:pt x="161" y="92"/>
                  </a:cubicBezTo>
                  <a:cubicBezTo>
                    <a:pt x="249" y="27"/>
                    <a:pt x="357" y="0"/>
                    <a:pt x="464" y="16"/>
                  </a:cubicBezTo>
                  <a:cubicBezTo>
                    <a:pt x="561" y="30"/>
                    <a:pt x="650" y="79"/>
                    <a:pt x="714" y="153"/>
                  </a:cubicBezTo>
                  <a:cubicBezTo>
                    <a:pt x="778" y="227"/>
                    <a:pt x="814" y="322"/>
                    <a:pt x="814" y="420"/>
                  </a:cubicBezTo>
                  <a:cubicBezTo>
                    <a:pt x="814" y="431"/>
                    <a:pt x="805" y="440"/>
                    <a:pt x="794" y="4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65"/>
            <p:cNvSpPr/>
            <p:nvPr/>
          </p:nvSpPr>
          <p:spPr>
            <a:xfrm>
              <a:off x="7265118" y="3429000"/>
              <a:ext cx="2561052" cy="1388617"/>
            </a:xfrm>
            <a:custGeom>
              <a:rect b="b" l="l" r="r" t="t"/>
              <a:pathLst>
                <a:path extrusionOk="0" h="440" w="814">
                  <a:moveTo>
                    <a:pt x="794" y="440"/>
                  </a:moveTo>
                  <a:cubicBezTo>
                    <a:pt x="783" y="440"/>
                    <a:pt x="774" y="431"/>
                    <a:pt x="774" y="420"/>
                  </a:cubicBezTo>
                  <a:cubicBezTo>
                    <a:pt x="774" y="238"/>
                    <a:pt x="638" y="82"/>
                    <a:pt x="459" y="55"/>
                  </a:cubicBezTo>
                  <a:cubicBezTo>
                    <a:pt x="361" y="41"/>
                    <a:pt x="264" y="66"/>
                    <a:pt x="185" y="124"/>
                  </a:cubicBezTo>
                  <a:cubicBezTo>
                    <a:pt x="106" y="183"/>
                    <a:pt x="55" y="269"/>
                    <a:pt x="41" y="366"/>
                  </a:cubicBezTo>
                  <a:cubicBezTo>
                    <a:pt x="39" y="377"/>
                    <a:pt x="29" y="385"/>
                    <a:pt x="18" y="383"/>
                  </a:cubicBezTo>
                  <a:cubicBezTo>
                    <a:pt x="7" y="382"/>
                    <a:pt x="0" y="372"/>
                    <a:pt x="1" y="361"/>
                  </a:cubicBezTo>
                  <a:cubicBezTo>
                    <a:pt x="17" y="253"/>
                    <a:pt x="74" y="157"/>
                    <a:pt x="161" y="92"/>
                  </a:cubicBezTo>
                  <a:cubicBezTo>
                    <a:pt x="249" y="27"/>
                    <a:pt x="357" y="0"/>
                    <a:pt x="464" y="16"/>
                  </a:cubicBezTo>
                  <a:cubicBezTo>
                    <a:pt x="561" y="30"/>
                    <a:pt x="650" y="79"/>
                    <a:pt x="714" y="153"/>
                  </a:cubicBezTo>
                  <a:cubicBezTo>
                    <a:pt x="778" y="227"/>
                    <a:pt x="814" y="322"/>
                    <a:pt x="814" y="420"/>
                  </a:cubicBezTo>
                  <a:cubicBezTo>
                    <a:pt x="814" y="431"/>
                    <a:pt x="805" y="440"/>
                    <a:pt x="794" y="440"/>
                  </a:cubicBezTo>
                  <a:close/>
                </a:path>
              </a:pathLst>
            </a:custGeom>
            <a:solidFill>
              <a:schemeClr val="lt1">
                <a:alpha val="89410"/>
              </a:schemeClr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365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6" name="Google Shape;1456;p65"/>
          <p:cNvGrpSpPr/>
          <p:nvPr/>
        </p:nvGrpSpPr>
        <p:grpSpPr>
          <a:xfrm>
            <a:off x="7933832" y="3168091"/>
            <a:ext cx="1559901" cy="501840"/>
            <a:chOff x="3208897" y="1702191"/>
            <a:chExt cx="1593850" cy="512762"/>
          </a:xfrm>
        </p:grpSpPr>
        <p:sp>
          <p:nvSpPr>
            <p:cNvPr id="1457" name="Google Shape;1457;p65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63500" rotWithShape="0" algn="tr" dir="8100000" dist="63500">
                <a:schemeClr val="dk2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65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0800" rotWithShape="0" algn="bl" dir="18900000" dist="38100">
                <a:schemeClr val="lt2">
                  <a:alpha val="49410"/>
                </a:scheme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65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65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rgbClr val="00D29D">
                <a:alpha val="6706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1" name="Google Shape;1461;p65"/>
          <p:cNvGrpSpPr/>
          <p:nvPr/>
        </p:nvGrpSpPr>
        <p:grpSpPr>
          <a:xfrm>
            <a:off x="2713192" y="3522640"/>
            <a:ext cx="1845615" cy="1845615"/>
            <a:chOff x="2147546" y="2289378"/>
            <a:chExt cx="2279100" cy="2279100"/>
          </a:xfrm>
        </p:grpSpPr>
        <p:sp>
          <p:nvSpPr>
            <p:cNvPr id="1462" name="Google Shape;1462;p65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rgbClr val="F1F4F8"/>
            </a:solidFill>
            <a:ln>
              <a:noFill/>
            </a:ln>
            <a:effectLst>
              <a:outerShdw blurRad="76200" rotWithShape="0" algn="tr" dir="8100000" dist="76200">
                <a:schemeClr val="dk2">
                  <a:alpha val="49410"/>
                </a:schemeClr>
              </a:outerShdw>
            </a:effectLst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65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rgbClr val="F1F4F8"/>
            </a:solidFill>
            <a:ln>
              <a:noFill/>
            </a:ln>
            <a:effectLst>
              <a:outerShdw blurRad="76200" rotWithShape="0" algn="bl" dir="18900000" dist="76200">
                <a:schemeClr val="lt2"/>
              </a:outerShdw>
            </a:effectLst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65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65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rgbClr val="F1F4F8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1" lang="ru-RU" sz="4200">
                  <a:solidFill>
                    <a:srgbClr val="763186"/>
                  </a:solidFill>
                  <a:latin typeface="Caveat"/>
                  <a:ea typeface="Caveat"/>
                  <a:cs typeface="Caveat"/>
                  <a:sym typeface="Caveat"/>
                </a:rPr>
                <a:t>1 </a:t>
              </a:r>
              <a:r>
                <a:rPr i="1" lang="ru-RU" sz="3500">
                  <a:solidFill>
                    <a:srgbClr val="0B2027"/>
                  </a:solidFill>
                  <a:latin typeface="Caveat Medium"/>
                  <a:ea typeface="Caveat Medium"/>
                  <a:cs typeface="Caveat Medium"/>
                  <a:sym typeface="Caveat Medium"/>
                </a:rPr>
                <a:t>вопрос</a:t>
              </a:r>
              <a:endParaRPr i="1" sz="3200" u="none" cap="none" strike="noStrike">
                <a:solidFill>
                  <a:srgbClr val="0B2027"/>
                </a:solidFill>
                <a:latin typeface="Caveat Medium"/>
                <a:ea typeface="Caveat Medium"/>
                <a:cs typeface="Caveat Medium"/>
                <a:sym typeface="Caveat Medium"/>
              </a:endParaRPr>
            </a:p>
          </p:txBody>
        </p:sp>
      </p:grpSp>
      <p:grpSp>
        <p:nvGrpSpPr>
          <p:cNvPr id="1466" name="Google Shape;1466;p65"/>
          <p:cNvGrpSpPr/>
          <p:nvPr/>
        </p:nvGrpSpPr>
        <p:grpSpPr>
          <a:xfrm>
            <a:off x="5169913" y="3522640"/>
            <a:ext cx="1845615" cy="1845615"/>
            <a:chOff x="2147546" y="2289378"/>
            <a:chExt cx="2279100" cy="2279100"/>
          </a:xfrm>
        </p:grpSpPr>
        <p:sp>
          <p:nvSpPr>
            <p:cNvPr id="1467" name="Google Shape;1467;p65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rgbClr val="F1F4F8"/>
            </a:solidFill>
            <a:ln>
              <a:noFill/>
            </a:ln>
            <a:effectLst>
              <a:outerShdw blurRad="381000" rotWithShape="0" algn="tr" dir="8100000" dist="381000">
                <a:schemeClr val="dk2"/>
              </a:outerShdw>
            </a:effectLst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65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rgbClr val="F1F4F8"/>
            </a:solidFill>
            <a:ln>
              <a:noFill/>
            </a:ln>
            <a:effectLst>
              <a:outerShdw blurRad="381000" rotWithShape="0" algn="bl" dir="18900000" dist="381000">
                <a:schemeClr val="lt2"/>
              </a:outerShdw>
            </a:effectLst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65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38100" rotWithShape="0" algn="bl" dir="18900000" dist="38100">
                <a:schemeClr val="dk2">
                  <a:alpha val="20000"/>
                </a:schemeClr>
              </a:outerShdw>
            </a:effectLst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65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rgbClr val="F1F4F8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1" lang="ru-RU" sz="3500">
                  <a:solidFill>
                    <a:srgbClr val="763186"/>
                  </a:solidFill>
                  <a:latin typeface="Caveat"/>
                  <a:ea typeface="Caveat"/>
                  <a:cs typeface="Caveat"/>
                  <a:sym typeface="Caveat"/>
                </a:rPr>
                <a:t>5</a:t>
              </a:r>
              <a:r>
                <a:rPr b="1" i="1" lang="ru-RU" sz="3500">
                  <a:solidFill>
                    <a:srgbClr val="763186"/>
                  </a:solidFill>
                  <a:latin typeface="Caveat"/>
                  <a:ea typeface="Caveat"/>
                  <a:cs typeface="Caveat"/>
                  <a:sym typeface="Caveat"/>
                </a:rPr>
                <a:t> </a:t>
              </a:r>
              <a:r>
                <a:rPr i="1" lang="ru-RU" sz="3500">
                  <a:solidFill>
                    <a:srgbClr val="0B2027"/>
                  </a:solidFill>
                  <a:latin typeface="Caveat Medium"/>
                  <a:ea typeface="Caveat Medium"/>
                  <a:cs typeface="Caveat Medium"/>
                  <a:sym typeface="Caveat Medium"/>
                </a:rPr>
                <a:t>минут</a:t>
              </a:r>
              <a:endParaRPr b="0" i="0" sz="1000" u="none" cap="none" strike="noStrike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  <p:grpSp>
        <p:nvGrpSpPr>
          <p:cNvPr id="1471" name="Google Shape;1471;p65"/>
          <p:cNvGrpSpPr/>
          <p:nvPr/>
        </p:nvGrpSpPr>
        <p:grpSpPr>
          <a:xfrm>
            <a:off x="7290015" y="4205118"/>
            <a:ext cx="84000" cy="84000"/>
            <a:chOff x="2977322" y="5785161"/>
            <a:chExt cx="84000" cy="84000"/>
          </a:xfrm>
        </p:grpSpPr>
        <p:sp>
          <p:nvSpPr>
            <p:cNvPr id="1472" name="Google Shape;1472;p65"/>
            <p:cNvSpPr/>
            <p:nvPr/>
          </p:nvSpPr>
          <p:spPr>
            <a:xfrm>
              <a:off x="2977322" y="5785161"/>
              <a:ext cx="84000" cy="8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rotWithShape="0" algn="tr" dir="8100000" dist="63500">
                <a:schemeClr val="dk2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3" name="Google Shape;1473;p65"/>
            <p:cNvSpPr/>
            <p:nvPr/>
          </p:nvSpPr>
          <p:spPr>
            <a:xfrm>
              <a:off x="2977322" y="5785161"/>
              <a:ext cx="84000" cy="84000"/>
            </a:xfrm>
            <a:prstGeom prst="ellipse">
              <a:avLst/>
            </a:prstGeom>
            <a:solidFill>
              <a:srgbClr val="DBF4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4" name="Google Shape;1474;p65"/>
          <p:cNvGrpSpPr/>
          <p:nvPr/>
        </p:nvGrpSpPr>
        <p:grpSpPr>
          <a:xfrm>
            <a:off x="7591951" y="3522640"/>
            <a:ext cx="1845615" cy="1845615"/>
            <a:chOff x="2147546" y="2289378"/>
            <a:chExt cx="2279100" cy="2279100"/>
          </a:xfrm>
        </p:grpSpPr>
        <p:sp>
          <p:nvSpPr>
            <p:cNvPr id="1475" name="Google Shape;1475;p65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rgbClr val="F1F4F8"/>
            </a:solidFill>
            <a:ln>
              <a:noFill/>
            </a:ln>
            <a:effectLst>
              <a:outerShdw blurRad="76200" rotWithShape="0" algn="tr" dir="8100000" dist="76200">
                <a:schemeClr val="dk2">
                  <a:alpha val="49410"/>
                </a:schemeClr>
              </a:outerShdw>
            </a:effectLst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1476;p65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rgbClr val="F1F4F8"/>
            </a:solidFill>
            <a:ln>
              <a:noFill/>
            </a:ln>
            <a:effectLst>
              <a:outerShdw blurRad="76200" rotWithShape="0" algn="bl" dir="18900000" dist="76200">
                <a:schemeClr val="lt2"/>
              </a:outerShdw>
            </a:effectLst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7" name="Google Shape;1477;p65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65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rgbClr val="F1F4F8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1" lang="ru-RU" sz="3900">
                  <a:solidFill>
                    <a:srgbClr val="763186"/>
                  </a:solidFill>
                  <a:latin typeface="Caveat"/>
                  <a:ea typeface="Caveat"/>
                  <a:cs typeface="Caveat"/>
                  <a:sym typeface="Caveat"/>
                </a:rPr>
                <a:t>6</a:t>
              </a:r>
              <a:r>
                <a:rPr i="1" lang="ru-RU" sz="3500">
                  <a:solidFill>
                    <a:srgbClr val="0B2027"/>
                  </a:solidFill>
                  <a:latin typeface="Caveat Medium"/>
                  <a:ea typeface="Caveat Medium"/>
                  <a:cs typeface="Caveat Medium"/>
                  <a:sym typeface="Caveat Medium"/>
                </a:rPr>
                <a:t>  баллов</a:t>
              </a:r>
              <a:endParaRPr i="1" sz="3500">
                <a:solidFill>
                  <a:srgbClr val="0B2027"/>
                </a:solidFill>
                <a:latin typeface="Caveat Medium"/>
                <a:ea typeface="Caveat Medium"/>
                <a:cs typeface="Caveat Medium"/>
                <a:sym typeface="Caveat Medium"/>
              </a:endParaRPr>
            </a:p>
          </p:txBody>
        </p:sp>
      </p:grpSp>
      <p:grpSp>
        <p:nvGrpSpPr>
          <p:cNvPr id="1479" name="Google Shape;1479;p65"/>
          <p:cNvGrpSpPr/>
          <p:nvPr/>
        </p:nvGrpSpPr>
        <p:grpSpPr>
          <a:xfrm>
            <a:off x="2384268" y="4414384"/>
            <a:ext cx="84000" cy="84000"/>
            <a:chOff x="2977322" y="5785161"/>
            <a:chExt cx="84000" cy="84000"/>
          </a:xfrm>
        </p:grpSpPr>
        <p:sp>
          <p:nvSpPr>
            <p:cNvPr id="1480" name="Google Shape;1480;p65"/>
            <p:cNvSpPr/>
            <p:nvPr/>
          </p:nvSpPr>
          <p:spPr>
            <a:xfrm>
              <a:off x="2977322" y="5785161"/>
              <a:ext cx="84000" cy="8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rotWithShape="0" algn="tr" dir="8100000" dist="63500">
                <a:schemeClr val="dk2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65"/>
            <p:cNvSpPr/>
            <p:nvPr/>
          </p:nvSpPr>
          <p:spPr>
            <a:xfrm>
              <a:off x="2977322" y="5785161"/>
              <a:ext cx="84000" cy="84000"/>
            </a:xfrm>
            <a:prstGeom prst="ellipse">
              <a:avLst/>
            </a:prstGeom>
            <a:solidFill>
              <a:srgbClr val="DBF4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82" name="Google Shape;1482;p65"/>
          <p:cNvSpPr txBox="1"/>
          <p:nvPr/>
        </p:nvSpPr>
        <p:spPr>
          <a:xfrm>
            <a:off x="1999648" y="1799704"/>
            <a:ext cx="8192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3900">
                <a:solidFill>
                  <a:srgbClr val="0B2027"/>
                </a:solidFill>
                <a:latin typeface="Caveat Medium"/>
                <a:ea typeface="Caveat Medium"/>
                <a:cs typeface="Caveat Medium"/>
                <a:sym typeface="Caveat Medium"/>
              </a:rPr>
              <a:t>Кейс</a:t>
            </a:r>
            <a:endParaRPr i="0" sz="3900" u="none" cap="none" strike="noStrike">
              <a:solidFill>
                <a:srgbClr val="0B2027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sp>
        <p:nvSpPr>
          <p:cNvPr id="1483" name="Google Shape;1483;p65"/>
          <p:cNvSpPr txBox="1"/>
          <p:nvPr/>
        </p:nvSpPr>
        <p:spPr>
          <a:xfrm>
            <a:off x="1143000" y="638837"/>
            <a:ext cx="9906000" cy="632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2027"/>
              </a:buClr>
              <a:buSzPts val="3400"/>
              <a:buFont typeface="Golos Text SemiBold"/>
              <a:buNone/>
            </a:pPr>
            <a:r>
              <a:rPr b="1" lang="ru-RU" sz="4400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Шестой</a:t>
            </a:r>
            <a:r>
              <a:rPr b="1" i="0" lang="ru-RU" sz="4400" u="none" cap="none" strike="noStrike">
                <a:solidFill>
                  <a:srgbClr val="763186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 тур</a:t>
            </a:r>
            <a:endParaRPr b="1" i="0" sz="4400" u="none" cap="none" strike="noStrike">
              <a:solidFill>
                <a:srgbClr val="763186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pic>
        <p:nvPicPr>
          <p:cNvPr descr=" " id="1484" name="Google Shape;1484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559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65"/>
          <p:cNvGrpSpPr/>
          <p:nvPr/>
        </p:nvGrpSpPr>
        <p:grpSpPr>
          <a:xfrm>
            <a:off x="2984232" y="3097128"/>
            <a:ext cx="1559901" cy="501840"/>
            <a:chOff x="3208897" y="1702191"/>
            <a:chExt cx="1593850" cy="512762"/>
          </a:xfrm>
        </p:grpSpPr>
        <p:sp>
          <p:nvSpPr>
            <p:cNvPr id="1486" name="Google Shape;1486;p65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63500" rotWithShape="0" algn="tr" dir="8100000" dist="63500">
                <a:schemeClr val="dk2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65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0800" rotWithShape="0" algn="bl" dir="18900000" dist="38100">
                <a:schemeClr val="lt2">
                  <a:alpha val="49410"/>
                </a:scheme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1488;p65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65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rgbClr val="00D29D">
                <a:alpha val="6706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0" name="Google Shape;1490;p65"/>
          <p:cNvGrpSpPr/>
          <p:nvPr/>
        </p:nvGrpSpPr>
        <p:grpSpPr>
          <a:xfrm rot="10800000">
            <a:off x="5093732" y="5311678"/>
            <a:ext cx="1559901" cy="501840"/>
            <a:chOff x="3208897" y="1702191"/>
            <a:chExt cx="1593850" cy="512762"/>
          </a:xfrm>
        </p:grpSpPr>
        <p:sp>
          <p:nvSpPr>
            <p:cNvPr id="1491" name="Google Shape;1491;p65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63500" rotWithShape="0" algn="tr" dir="8100000" dist="63500">
                <a:schemeClr val="dk2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65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0800" rotWithShape="0" algn="bl" dir="18900000" dist="38100">
                <a:schemeClr val="lt2">
                  <a:alpha val="49410"/>
                </a:scheme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65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1494;p65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rgbClr val="00D29D">
                <a:alpha val="6706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75000"/>
          </a:blip>
          <a:stretch>
            <a:fillRect/>
          </a:stretch>
        </a:blip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224" name="Google Shape;22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25" name="Google Shape;22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0"/>
          <p:cNvSpPr/>
          <p:nvPr/>
        </p:nvSpPr>
        <p:spPr>
          <a:xfrm>
            <a:off x="249675" y="142800"/>
            <a:ext cx="11436600" cy="399600"/>
          </a:xfrm>
          <a:prstGeom prst="roundRect">
            <a:avLst>
              <a:gd fmla="val 50000" name="adj"/>
            </a:avLst>
          </a:prstGeom>
          <a:solidFill>
            <a:schemeClr val="lt1">
              <a:alpha val="89410"/>
            </a:schemeClr>
          </a:solidFill>
          <a:ln cap="flat" cmpd="sng" w="9525">
            <a:solidFill>
              <a:schemeClr val="lt2">
                <a:alpha val="4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7" name="Google Shape;227;p30"/>
          <p:cNvGrpSpPr/>
          <p:nvPr/>
        </p:nvGrpSpPr>
        <p:grpSpPr>
          <a:xfrm>
            <a:off x="554475" y="144375"/>
            <a:ext cx="1573500" cy="399600"/>
            <a:chOff x="1143001" y="3353745"/>
            <a:chExt cx="1573500" cy="399600"/>
          </a:xfrm>
        </p:grpSpPr>
        <p:sp>
          <p:nvSpPr>
            <p:cNvPr id="228" name="Google Shape;228;p30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rgbClr val="F1F4F8"/>
            </a:solidFill>
            <a:ln>
              <a:noFill/>
            </a:ln>
            <a:effectLst>
              <a:outerShdw blurRad="127000" rotWithShape="0" algn="tr" dir="8100000" dist="127000">
                <a:schemeClr val="dk1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229" name="Google Shape;229;p30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rgbClr val="F1F4F8"/>
            </a:solidFill>
            <a:ln>
              <a:noFill/>
            </a:ln>
            <a:effectLst>
              <a:outerShdw blurRad="127000" rotWithShape="0" algn="bl" dir="18900000" dist="127000">
                <a:schemeClr val="lt2">
                  <a:alpha val="6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230" name="Google Shape;230;p30"/>
            <p:cNvSpPr/>
            <p:nvPr/>
          </p:nvSpPr>
          <p:spPr>
            <a:xfrm>
              <a:off x="1143001" y="3353745"/>
              <a:ext cx="1573500" cy="399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800">
                  <a:solidFill>
                    <a:srgbClr val="FFFFFF"/>
                  </a:solidFill>
                  <a:latin typeface="Golos Text"/>
                  <a:ea typeface="Golos Text"/>
                  <a:cs typeface="Golos Text"/>
                  <a:sym typeface="Golos Text"/>
                </a:rPr>
                <a:t>Вопрос 1</a:t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1" name="Google Shape;231;p30"/>
          <p:cNvSpPr/>
          <p:nvPr/>
        </p:nvSpPr>
        <p:spPr>
          <a:xfrm>
            <a:off x="2294375" y="144375"/>
            <a:ext cx="1573500" cy="399600"/>
          </a:xfrm>
          <a:prstGeom prst="roundRect">
            <a:avLst>
              <a:gd fmla="val 50000" name="adj"/>
            </a:avLst>
          </a:prstGeom>
          <a:solidFill>
            <a:srgbClr val="76318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2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0"/>
          <p:cNvSpPr/>
          <p:nvPr/>
        </p:nvSpPr>
        <p:spPr>
          <a:xfrm>
            <a:off x="4046975" y="1443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3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0"/>
          <p:cNvSpPr/>
          <p:nvPr/>
        </p:nvSpPr>
        <p:spPr>
          <a:xfrm>
            <a:off x="5799575" y="1443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4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0"/>
          <p:cNvSpPr/>
          <p:nvPr/>
        </p:nvSpPr>
        <p:spPr>
          <a:xfrm>
            <a:off x="7628375" y="1443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5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30"/>
          <p:cNvSpPr/>
          <p:nvPr/>
        </p:nvSpPr>
        <p:spPr>
          <a:xfrm>
            <a:off x="9503625" y="1443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6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0"/>
          <p:cNvSpPr/>
          <p:nvPr/>
        </p:nvSpPr>
        <p:spPr>
          <a:xfrm>
            <a:off x="440900" y="1091975"/>
            <a:ext cx="11228100" cy="5365200"/>
          </a:xfrm>
          <a:prstGeom prst="roundRect">
            <a:avLst>
              <a:gd fmla="val 9047" name="adj"/>
            </a:avLst>
          </a:prstGeom>
          <a:gradFill>
            <a:gsLst>
              <a:gs pos="0">
                <a:srgbClr val="00D29D">
                  <a:alpha val="60000"/>
                </a:srgbClr>
              </a:gs>
              <a:gs pos="50000">
                <a:srgbClr val="00D29D">
                  <a:alpha val="80000"/>
                </a:srgbClr>
              </a:gs>
              <a:gs pos="100000">
                <a:srgbClr val="DDFBED">
                  <a:alpha val="0"/>
                </a:srgbClr>
              </a:gs>
            </a:gsLst>
            <a:lin ang="5400700" scaled="0"/>
          </a:gradFill>
          <a:ln>
            <a:noFill/>
          </a:ln>
          <a:effectLst>
            <a:outerShdw blurRad="101600" rotWithShape="0" algn="tl" dir="2700000" dist="88900">
              <a:srgbClr val="000000">
                <a:alpha val="29409"/>
              </a:srgbClr>
            </a:outerShdw>
          </a:effectLst>
        </p:spPr>
        <p:txBody>
          <a:bodyPr anchorCtr="0" anchor="ctr" bIns="38075" lIns="76150" spcFirstLastPara="1" rIns="76150" wrap="square" tIns="380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237" name="Google Shape;237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3300" y="1364800"/>
            <a:ext cx="10943300" cy="49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0"/>
          <p:cNvSpPr txBox="1"/>
          <p:nvPr/>
        </p:nvSpPr>
        <p:spPr>
          <a:xfrm>
            <a:off x="870850" y="1828800"/>
            <a:ext cx="100863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45720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2700">
                <a:solidFill>
                  <a:srgbClr val="1F1F1F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Каждый из нас сталкивался как минимум с четырьмя </a:t>
            </a:r>
            <a:r>
              <a:rPr lang="ru-RU" sz="2700">
                <a:solidFill>
                  <a:srgbClr val="763186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ЕГО</a:t>
            </a:r>
            <a:r>
              <a:rPr lang="ru-RU" sz="2700">
                <a:solidFill>
                  <a:srgbClr val="1F1F1F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 обличиями. </a:t>
            </a:r>
            <a:endParaRPr sz="2700">
              <a:solidFill>
                <a:srgbClr val="1F1F1F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indent="45720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2700">
                <a:solidFill>
                  <a:srgbClr val="1F1F1F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Первое - аналоговое, работает всегда и везде если под рукой есть карандаш или ручка. </a:t>
            </a:r>
            <a:endParaRPr sz="2700">
              <a:solidFill>
                <a:srgbClr val="1F1F1F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indent="45720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2700">
                <a:solidFill>
                  <a:srgbClr val="1F1F1F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Второе - энергозависимо, но его запаса как правило хватает на часок-другой. </a:t>
            </a:r>
            <a:endParaRPr sz="2700">
              <a:solidFill>
                <a:srgbClr val="1F1F1F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indent="45720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2700">
                <a:solidFill>
                  <a:srgbClr val="1F1F1F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Третье - в своей корпоративной и платной версии недавно ушло из России. </a:t>
            </a:r>
            <a:endParaRPr sz="2700">
              <a:solidFill>
                <a:srgbClr val="1F1F1F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indent="45720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2700">
                <a:solidFill>
                  <a:srgbClr val="1F1F1F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А четвертое - отсылает нас к главному божеству древней римской религии или к самой массивной планете солнечной системы. </a:t>
            </a:r>
            <a:endParaRPr sz="2700">
              <a:solidFill>
                <a:srgbClr val="1F1F1F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indent="45720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2700">
                <a:solidFill>
                  <a:srgbClr val="1F1F1F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Назовите </a:t>
            </a:r>
            <a:r>
              <a:rPr lang="ru-RU" sz="2700">
                <a:solidFill>
                  <a:srgbClr val="763186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ЕГО</a:t>
            </a:r>
            <a:r>
              <a:rPr lang="ru-RU" sz="2700">
                <a:solidFill>
                  <a:srgbClr val="1F1F1F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 одним словом </a:t>
            </a:r>
            <a:endParaRPr i="0" sz="2700" u="none" cap="none" strike="noStrike">
              <a:solidFill>
                <a:srgbClr val="1F1F1F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9" name="Google Shape;1499;p66"/>
          <p:cNvGrpSpPr/>
          <p:nvPr/>
        </p:nvGrpSpPr>
        <p:grpSpPr>
          <a:xfrm>
            <a:off x="360576" y="278263"/>
            <a:ext cx="11225989" cy="6557224"/>
            <a:chOff x="-1248450" y="823415"/>
            <a:chExt cx="10634700" cy="5196310"/>
          </a:xfrm>
        </p:grpSpPr>
        <p:sp>
          <p:nvSpPr>
            <p:cNvPr id="1500" name="Google Shape;1500;p66"/>
            <p:cNvSpPr/>
            <p:nvPr/>
          </p:nvSpPr>
          <p:spPr>
            <a:xfrm>
              <a:off x="1143000" y="823415"/>
              <a:ext cx="4775700" cy="5196300"/>
            </a:xfrm>
            <a:prstGeom prst="roundRect">
              <a:avLst>
                <a:gd fmla="val 6687" name="adj"/>
              </a:avLst>
            </a:prstGeom>
            <a:solidFill>
              <a:srgbClr val="F1F4F8"/>
            </a:solidFill>
            <a:ln>
              <a:noFill/>
            </a:ln>
            <a:effectLst>
              <a:outerShdw blurRad="76200" rotWithShape="0" algn="tr" dir="8100000" dist="76200">
                <a:schemeClr val="dk2">
                  <a:alpha val="49410"/>
                </a:schemeClr>
              </a:outerShdw>
            </a:effectLst>
          </p:spPr>
          <p:txBody>
            <a:bodyPr anchorCtr="0" anchor="t" bIns="45700" lIns="365750" spcFirstLastPara="1" rIns="365750" wrap="square" tIns="457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1" name="Google Shape;1501;p66"/>
            <p:cNvSpPr/>
            <p:nvPr/>
          </p:nvSpPr>
          <p:spPr>
            <a:xfrm>
              <a:off x="1143000" y="823415"/>
              <a:ext cx="4775700" cy="5196300"/>
            </a:xfrm>
            <a:prstGeom prst="roundRect">
              <a:avLst>
                <a:gd fmla="val 6687" name="adj"/>
              </a:avLst>
            </a:prstGeom>
            <a:solidFill>
              <a:srgbClr val="F1F4F8"/>
            </a:solidFill>
            <a:ln>
              <a:noFill/>
            </a:ln>
            <a:effectLst>
              <a:outerShdw blurRad="76200" rotWithShape="0" algn="bl" dir="18900000" dist="76200">
                <a:schemeClr val="lt2"/>
              </a:outerShdw>
            </a:effectLst>
          </p:spPr>
          <p:txBody>
            <a:bodyPr anchorCtr="0" anchor="t" bIns="45700" lIns="365750" spcFirstLastPara="1" rIns="365750" wrap="square" tIns="457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p66"/>
            <p:cNvSpPr/>
            <p:nvPr/>
          </p:nvSpPr>
          <p:spPr>
            <a:xfrm>
              <a:off x="1143000" y="823415"/>
              <a:ext cx="4775700" cy="5196300"/>
            </a:xfrm>
            <a:prstGeom prst="roundRect">
              <a:avLst>
                <a:gd fmla="val 668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t" bIns="45700" lIns="365750" spcFirstLastPara="1" rIns="365750" wrap="square" tIns="457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66"/>
            <p:cNvSpPr/>
            <p:nvPr/>
          </p:nvSpPr>
          <p:spPr>
            <a:xfrm>
              <a:off x="-1248450" y="823425"/>
              <a:ext cx="10634700" cy="5196300"/>
            </a:xfrm>
            <a:prstGeom prst="roundRect">
              <a:avLst>
                <a:gd fmla="val 6687" name="adj"/>
              </a:avLst>
            </a:prstGeom>
            <a:solidFill>
              <a:srgbClr val="F1F4F8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0" lIns="365750" spcFirstLastPara="1" rIns="365750" wrap="square" tIns="457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sz="3200">
                <a:solidFill>
                  <a:srgbClr val="0B2027"/>
                </a:solidFill>
                <a:latin typeface="Caveat SemiBold"/>
                <a:ea typeface="Caveat SemiBold"/>
                <a:cs typeface="Caveat SemiBold"/>
                <a:sym typeface="Caveat SemiBold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 " id="1504" name="Google Shape;150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90211" y="29393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1505" name="Google Shape;1505;p66"/>
          <p:cNvSpPr txBox="1"/>
          <p:nvPr/>
        </p:nvSpPr>
        <p:spPr>
          <a:xfrm>
            <a:off x="1818225" y="354475"/>
            <a:ext cx="8699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>
                <a:solidFill>
                  <a:srgbClr val="0B2027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Перед вами созданные </a:t>
            </a:r>
            <a:r>
              <a:rPr lang="ru-RU" sz="3500">
                <a:solidFill>
                  <a:srgbClr val="1F5AFF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https://t.me/datarascals</a:t>
            </a:r>
            <a:r>
              <a:rPr lang="ru-RU" sz="3500">
                <a:solidFill>
                  <a:srgbClr val="0B2027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 </a:t>
            </a:r>
            <a:endParaRPr b="1" sz="3500">
              <a:solidFill>
                <a:srgbClr val="763186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506" name="Google Shape;150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649" y="2111392"/>
            <a:ext cx="4415575" cy="3721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7" name="Google Shape;1507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3958" y="2113537"/>
            <a:ext cx="4267442" cy="356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8" name="Google Shape;1508;p66"/>
          <p:cNvSpPr txBox="1"/>
          <p:nvPr/>
        </p:nvSpPr>
        <p:spPr>
          <a:xfrm>
            <a:off x="134625" y="1121100"/>
            <a:ext cx="5675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0B2027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В</a:t>
            </a:r>
            <a:r>
              <a:rPr lang="ru-RU" sz="2500">
                <a:solidFill>
                  <a:srgbClr val="0B2027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ременной ряд кол-ва записей через  </a:t>
            </a:r>
            <a:endParaRPr sz="2500">
              <a:solidFill>
                <a:srgbClr val="0B2027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0B2027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Интернет в поликлиники города N </a:t>
            </a:r>
            <a:endParaRPr b="1" sz="2500">
              <a:solidFill>
                <a:srgbClr val="763186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509" name="Google Shape;1509;p66"/>
          <p:cNvSpPr txBox="1"/>
          <p:nvPr/>
        </p:nvSpPr>
        <p:spPr>
          <a:xfrm>
            <a:off x="6800623" y="1121100"/>
            <a:ext cx="4415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0B2027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График подключения поликлиник к системе</a:t>
            </a:r>
            <a:endParaRPr b="1" sz="2500">
              <a:solidFill>
                <a:srgbClr val="763186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510" name="Google Shape;1510;p66"/>
          <p:cNvSpPr txBox="1"/>
          <p:nvPr/>
        </p:nvSpPr>
        <p:spPr>
          <a:xfrm>
            <a:off x="575000" y="5754725"/>
            <a:ext cx="10473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70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Хорошая</a:t>
            </a:r>
            <a:r>
              <a:rPr lang="ru-RU" sz="2700">
                <a:solidFill>
                  <a:srgbClr val="0B2027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 модель, обученная на этом временном ряду, не может предсказать ожидаемое в будущем число записей. Как это можно объяснить ?</a:t>
            </a:r>
            <a:endParaRPr b="1" sz="2700">
              <a:solidFill>
                <a:srgbClr val="763186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511" name="Google Shape;1511;p66"/>
          <p:cNvSpPr/>
          <p:nvPr/>
        </p:nvSpPr>
        <p:spPr>
          <a:xfrm>
            <a:off x="2234975" y="3040525"/>
            <a:ext cx="1122600" cy="13032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75000"/>
          </a:blip>
          <a:stretch>
            <a:fillRect/>
          </a:stretch>
        </a:blipFill>
      </p:bgPr>
    </p:bg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516" name="Google Shape;1516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90211" y="2405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1517" name="Google Shape;1517;p67"/>
          <p:cNvSpPr/>
          <p:nvPr/>
        </p:nvSpPr>
        <p:spPr>
          <a:xfrm>
            <a:off x="783075" y="600000"/>
            <a:ext cx="10431300" cy="399600"/>
          </a:xfrm>
          <a:prstGeom prst="roundRect">
            <a:avLst>
              <a:gd fmla="val 50000" name="adj"/>
            </a:avLst>
          </a:prstGeom>
          <a:solidFill>
            <a:schemeClr val="lt1">
              <a:alpha val="89410"/>
            </a:schemeClr>
          </a:solidFill>
          <a:ln cap="flat" cmpd="sng" w="9525">
            <a:solidFill>
              <a:schemeClr val="lt2">
                <a:alpha val="4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18" name="Google Shape;1518;p67"/>
          <p:cNvGrpSpPr/>
          <p:nvPr/>
        </p:nvGrpSpPr>
        <p:grpSpPr>
          <a:xfrm>
            <a:off x="3657634" y="1219195"/>
            <a:ext cx="1558601" cy="530049"/>
            <a:chOff x="1768909" y="602785"/>
            <a:chExt cx="1677900" cy="1677900"/>
          </a:xfrm>
        </p:grpSpPr>
        <p:sp>
          <p:nvSpPr>
            <p:cNvPr id="1519" name="Google Shape;1519;p67"/>
            <p:cNvSpPr/>
            <p:nvPr/>
          </p:nvSpPr>
          <p:spPr>
            <a:xfrm>
              <a:off x="1768909" y="602785"/>
              <a:ext cx="1677900" cy="1677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520" name="Google Shape;1520;p67"/>
            <p:cNvSpPr/>
            <p:nvPr/>
          </p:nvSpPr>
          <p:spPr>
            <a:xfrm>
              <a:off x="1768909" y="602785"/>
              <a:ext cx="1677900" cy="1677900"/>
            </a:xfrm>
            <a:prstGeom prst="roundRect">
              <a:avLst>
                <a:gd fmla="val 16667" name="adj"/>
              </a:avLst>
            </a:prstGeom>
            <a:solidFill>
              <a:schemeClr val="lt1">
                <a:alpha val="89410"/>
              </a:schemeClr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ru-RU" sz="1200">
                  <a:solidFill>
                    <a:srgbClr val="0B2027"/>
                  </a:solidFill>
                  <a:latin typeface="Golos Text"/>
                  <a:ea typeface="Golos Text"/>
                  <a:cs typeface="Golos Text"/>
                  <a:sym typeface="Golos Text"/>
                </a:rPr>
                <a:t>Тур 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1" name="Google Shape;1521;p67"/>
          <p:cNvGrpSpPr/>
          <p:nvPr/>
        </p:nvGrpSpPr>
        <p:grpSpPr>
          <a:xfrm>
            <a:off x="5708125" y="1219195"/>
            <a:ext cx="1558601" cy="530049"/>
            <a:chOff x="1768909" y="602785"/>
            <a:chExt cx="1677900" cy="1677900"/>
          </a:xfrm>
        </p:grpSpPr>
        <p:sp>
          <p:nvSpPr>
            <p:cNvPr id="1522" name="Google Shape;1522;p67"/>
            <p:cNvSpPr/>
            <p:nvPr/>
          </p:nvSpPr>
          <p:spPr>
            <a:xfrm>
              <a:off x="1768909" y="602785"/>
              <a:ext cx="1677900" cy="1677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523" name="Google Shape;1523;p67"/>
            <p:cNvSpPr/>
            <p:nvPr/>
          </p:nvSpPr>
          <p:spPr>
            <a:xfrm>
              <a:off x="1768909" y="602785"/>
              <a:ext cx="1677900" cy="1677900"/>
            </a:xfrm>
            <a:prstGeom prst="roundRect">
              <a:avLst>
                <a:gd fmla="val 16667" name="adj"/>
              </a:avLst>
            </a:prstGeom>
            <a:solidFill>
              <a:schemeClr val="lt1">
                <a:alpha val="89410"/>
              </a:schemeClr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ru-RU" sz="1200">
                  <a:solidFill>
                    <a:srgbClr val="0B2027"/>
                  </a:solidFill>
                  <a:latin typeface="Golos Text"/>
                  <a:ea typeface="Golos Text"/>
                  <a:cs typeface="Golos Text"/>
                  <a:sym typeface="Golos Text"/>
                </a:rPr>
                <a:t>Тур 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4" name="Google Shape;1524;p67"/>
          <p:cNvGrpSpPr/>
          <p:nvPr/>
        </p:nvGrpSpPr>
        <p:grpSpPr>
          <a:xfrm>
            <a:off x="7682416" y="1219195"/>
            <a:ext cx="1558601" cy="530049"/>
            <a:chOff x="1768909" y="602785"/>
            <a:chExt cx="1677900" cy="1677900"/>
          </a:xfrm>
        </p:grpSpPr>
        <p:sp>
          <p:nvSpPr>
            <p:cNvPr id="1525" name="Google Shape;1525;p67"/>
            <p:cNvSpPr/>
            <p:nvPr/>
          </p:nvSpPr>
          <p:spPr>
            <a:xfrm>
              <a:off x="1768909" y="602785"/>
              <a:ext cx="1677900" cy="1677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526" name="Google Shape;1526;p67"/>
            <p:cNvSpPr/>
            <p:nvPr/>
          </p:nvSpPr>
          <p:spPr>
            <a:xfrm>
              <a:off x="1768909" y="602785"/>
              <a:ext cx="1677900" cy="1677900"/>
            </a:xfrm>
            <a:prstGeom prst="roundRect">
              <a:avLst>
                <a:gd fmla="val 16667" name="adj"/>
              </a:avLst>
            </a:prstGeom>
            <a:solidFill>
              <a:schemeClr val="lt1">
                <a:alpha val="89410"/>
              </a:schemeClr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ru-RU" sz="1200">
                  <a:solidFill>
                    <a:srgbClr val="0B2027"/>
                  </a:solidFill>
                  <a:latin typeface="Golos Text"/>
                  <a:ea typeface="Golos Text"/>
                  <a:cs typeface="Golos Text"/>
                  <a:sym typeface="Golos Text"/>
                </a:rPr>
                <a:t>Тур 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7" name="Google Shape;1527;p67"/>
          <p:cNvGrpSpPr/>
          <p:nvPr/>
        </p:nvGrpSpPr>
        <p:grpSpPr>
          <a:xfrm>
            <a:off x="9656708" y="1219195"/>
            <a:ext cx="1558601" cy="530049"/>
            <a:chOff x="1768909" y="602785"/>
            <a:chExt cx="1677900" cy="1677900"/>
          </a:xfrm>
        </p:grpSpPr>
        <p:sp>
          <p:nvSpPr>
            <p:cNvPr id="1528" name="Google Shape;1528;p67"/>
            <p:cNvSpPr/>
            <p:nvPr/>
          </p:nvSpPr>
          <p:spPr>
            <a:xfrm>
              <a:off x="1768909" y="602785"/>
              <a:ext cx="1677900" cy="1677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529" name="Google Shape;1529;p67"/>
            <p:cNvSpPr/>
            <p:nvPr/>
          </p:nvSpPr>
          <p:spPr>
            <a:xfrm>
              <a:off x="1768909" y="602785"/>
              <a:ext cx="1677900" cy="1677900"/>
            </a:xfrm>
            <a:prstGeom prst="roundRect">
              <a:avLst>
                <a:gd fmla="val 16667" name="adj"/>
              </a:avLst>
            </a:prstGeom>
            <a:solidFill>
              <a:schemeClr val="lt1">
                <a:alpha val="89410"/>
              </a:schemeClr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>
                  <a:solidFill>
                    <a:srgbClr val="0B2027"/>
                  </a:solidFill>
                  <a:latin typeface="Golos Text"/>
                  <a:ea typeface="Golos Text"/>
                  <a:cs typeface="Golos Text"/>
                  <a:sym typeface="Golos Text"/>
                </a:rPr>
                <a:t>Тур 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0" name="Google Shape;1530;p67"/>
          <p:cNvGrpSpPr/>
          <p:nvPr/>
        </p:nvGrpSpPr>
        <p:grpSpPr>
          <a:xfrm>
            <a:off x="3657615" y="1927259"/>
            <a:ext cx="1556846" cy="574668"/>
            <a:chOff x="1232687" y="3953566"/>
            <a:chExt cx="402900" cy="1690200"/>
          </a:xfrm>
        </p:grpSpPr>
        <p:sp>
          <p:nvSpPr>
            <p:cNvPr id="1531" name="Google Shape;1531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rotWithShape="0" algn="tr" dir="8100000" dist="63500">
                <a:schemeClr val="dk2"/>
              </a:outerShdw>
            </a:effectLst>
          </p:spPr>
          <p:txBody>
            <a:bodyPr anchorCtr="0" anchor="ctr" bIns="0" lIns="18287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2" name="Google Shape;1532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50800" rotWithShape="0" algn="bl" dir="18900000" dist="38100">
                <a:schemeClr val="lt2">
                  <a:alpha val="49410"/>
                </a:schemeClr>
              </a:outerShdw>
            </a:effectLst>
          </p:spPr>
          <p:txBody>
            <a:bodyPr anchorCtr="0" anchor="ctr" bIns="0" lIns="18287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3" name="Google Shape;1533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0" lIns="18287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Google Shape;1534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rgbClr val="763186">
                <a:alpha val="89410"/>
              </a:srgbClr>
            </a:solidFill>
            <a:ln>
              <a:noFill/>
            </a:ln>
          </p:spPr>
          <p:txBody>
            <a:bodyPr anchorCtr="0" anchor="ctr" bIns="0" lIns="182875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Линейная регрессия</a:t>
              </a:r>
              <a:endParaRPr b="0" i="0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5" name="Google Shape;1535;p67"/>
          <p:cNvGrpSpPr/>
          <p:nvPr/>
        </p:nvGrpSpPr>
        <p:grpSpPr>
          <a:xfrm>
            <a:off x="3650587" y="2620767"/>
            <a:ext cx="1556806" cy="574668"/>
            <a:chOff x="1232687" y="3953566"/>
            <a:chExt cx="402900" cy="1690200"/>
          </a:xfrm>
        </p:grpSpPr>
        <p:sp>
          <p:nvSpPr>
            <p:cNvPr id="1536" name="Google Shape;1536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rotWithShape="0" algn="tr" dir="8100000" dist="63500">
                <a:schemeClr val="dk2"/>
              </a:outerShdw>
            </a:effectLst>
          </p:spPr>
          <p:txBody>
            <a:bodyPr anchorCtr="0" anchor="ctr" bIns="0" lIns="18287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7" name="Google Shape;1537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50800" rotWithShape="0" algn="bl" dir="18900000" dist="38100">
                <a:schemeClr val="lt2">
                  <a:alpha val="49410"/>
                </a:schemeClr>
              </a:outerShdw>
            </a:effectLst>
          </p:spPr>
          <p:txBody>
            <a:bodyPr anchorCtr="0" anchor="ctr" bIns="0" lIns="18287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8" name="Google Shape;1538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0" lIns="18287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rgbClr val="37505C">
                <a:alpha val="89410"/>
              </a:srgbClr>
            </a:solidFill>
            <a:ln>
              <a:noFill/>
            </a:ln>
          </p:spPr>
          <p:txBody>
            <a:bodyPr anchorCtr="0" anchor="ctr" bIns="0" lIns="182875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ru-RU"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Блокнот</a:t>
              </a:r>
              <a:endPara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0" name="Google Shape;1540;p67"/>
          <p:cNvGrpSpPr/>
          <p:nvPr/>
        </p:nvGrpSpPr>
        <p:grpSpPr>
          <a:xfrm>
            <a:off x="3650679" y="3314159"/>
            <a:ext cx="1556846" cy="574668"/>
            <a:chOff x="1232687" y="3953566"/>
            <a:chExt cx="402900" cy="1690200"/>
          </a:xfrm>
        </p:grpSpPr>
        <p:sp>
          <p:nvSpPr>
            <p:cNvPr id="1541" name="Google Shape;1541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rotWithShape="0" algn="tr" dir="8100000" dist="63500">
                <a:schemeClr val="dk2"/>
              </a:outerShdw>
            </a:effectLst>
          </p:spPr>
          <p:txBody>
            <a:bodyPr anchorCtr="0" anchor="ctr" bIns="0" lIns="18287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2" name="Google Shape;1542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50800" rotWithShape="0" algn="bl" dir="18900000" dist="38100">
                <a:schemeClr val="lt2">
                  <a:alpha val="49410"/>
                </a:schemeClr>
              </a:outerShdw>
            </a:effectLst>
          </p:spPr>
          <p:txBody>
            <a:bodyPr anchorCtr="0" anchor="ctr" bIns="0" lIns="18287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3" name="Google Shape;1543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0" lIns="18287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1544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rgbClr val="00D29D">
                <a:alpha val="89410"/>
              </a:srgbClr>
            </a:solidFill>
            <a:ln>
              <a:noFill/>
            </a:ln>
          </p:spPr>
          <p:txBody>
            <a:bodyPr anchorCtr="0" anchor="ctr" bIns="0" lIns="182875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ru-RU"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Бинарная классификация</a:t>
              </a:r>
              <a:endParaRPr b="0" i="0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5" name="Google Shape;1545;p67"/>
          <p:cNvGrpSpPr/>
          <p:nvPr/>
        </p:nvGrpSpPr>
        <p:grpSpPr>
          <a:xfrm>
            <a:off x="3649195" y="4007584"/>
            <a:ext cx="1556806" cy="574668"/>
            <a:chOff x="1232687" y="3953566"/>
            <a:chExt cx="402900" cy="1690200"/>
          </a:xfrm>
        </p:grpSpPr>
        <p:sp>
          <p:nvSpPr>
            <p:cNvPr id="1546" name="Google Shape;1546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rotWithShape="0" algn="tr" dir="8100000" dist="63500">
                <a:schemeClr val="dk2"/>
              </a:outerShdw>
            </a:effectLst>
          </p:spPr>
          <p:txBody>
            <a:bodyPr anchorCtr="0" anchor="ctr" bIns="0" lIns="18287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50800" rotWithShape="0" algn="bl" dir="18900000" dist="38100">
                <a:schemeClr val="lt2">
                  <a:alpha val="49410"/>
                </a:schemeClr>
              </a:outerShdw>
            </a:effectLst>
          </p:spPr>
          <p:txBody>
            <a:bodyPr anchorCtr="0" anchor="ctr" bIns="0" lIns="18287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0" lIns="18287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9" name="Google Shape;1549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rgbClr val="DBF4A7"/>
            </a:solidFill>
            <a:ln>
              <a:noFill/>
            </a:ln>
          </p:spPr>
          <p:txBody>
            <a:bodyPr anchorCtr="0" anchor="ctr" bIns="0" lIns="182875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ru-RU" sz="1200">
                  <a:solidFill>
                    <a:srgbClr val="7E13AB"/>
                  </a:solidFill>
                  <a:latin typeface="Calibri"/>
                  <a:ea typeface="Calibri"/>
                  <a:cs typeface="Calibri"/>
                  <a:sym typeface="Calibri"/>
                </a:rPr>
                <a:t>Гауссово, нормальное, колоколообразное</a:t>
              </a:r>
              <a:endParaRPr b="0" i="0" sz="1000" u="none" cap="none" strike="noStrike">
                <a:solidFill>
                  <a:srgbClr val="7E13A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0" name="Google Shape;1550;p67"/>
          <p:cNvGrpSpPr/>
          <p:nvPr/>
        </p:nvGrpSpPr>
        <p:grpSpPr>
          <a:xfrm>
            <a:off x="3636098" y="4701043"/>
            <a:ext cx="1558620" cy="1260468"/>
            <a:chOff x="1232687" y="3953566"/>
            <a:chExt cx="402900" cy="3707259"/>
          </a:xfrm>
        </p:grpSpPr>
        <p:sp>
          <p:nvSpPr>
            <p:cNvPr id="1551" name="Google Shape;1551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rotWithShape="0" algn="tr" dir="8100000" dist="63500">
                <a:schemeClr val="dk2"/>
              </a:outerShdw>
            </a:effectLst>
          </p:spPr>
          <p:txBody>
            <a:bodyPr anchorCtr="0" anchor="ctr" bIns="0" lIns="18287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67"/>
            <p:cNvSpPr/>
            <p:nvPr/>
          </p:nvSpPr>
          <p:spPr>
            <a:xfrm>
              <a:off x="1232687" y="5970625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0" lIns="18287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ru-RU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Производная и градиентный спуск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67"/>
            <p:cNvSpPr/>
            <p:nvPr/>
          </p:nvSpPr>
          <p:spPr>
            <a:xfrm>
              <a:off x="1232687" y="3953588"/>
              <a:ext cx="402300" cy="1690200"/>
            </a:xfrm>
            <a:prstGeom prst="roundRect">
              <a:avLst>
                <a:gd fmla="val 18595" name="adj"/>
              </a:avLst>
            </a:prstGeom>
            <a:solidFill>
              <a:srgbClr val="DCCFEC"/>
            </a:solidFill>
            <a:ln>
              <a:noFill/>
            </a:ln>
          </p:spPr>
          <p:txBody>
            <a:bodyPr anchorCtr="0" anchor="ctr" bIns="0" lIns="182875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>
                  <a:solidFill>
                    <a:srgbClr val="0B2027"/>
                  </a:solidFill>
                  <a:latin typeface="Calibri"/>
                  <a:ea typeface="Calibri"/>
                  <a:cs typeface="Calibri"/>
                  <a:sym typeface="Calibri"/>
                </a:rPr>
                <a:t>Bootstrap</a:t>
              </a:r>
              <a:endParaRPr b="0" i="0" sz="1000" u="none" cap="none" strike="noStrike">
                <a:solidFill>
                  <a:srgbClr val="0B202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554" name="Google Shape;1554;p67"/>
          <p:cNvCxnSpPr/>
          <p:nvPr/>
        </p:nvCxnSpPr>
        <p:spPr>
          <a:xfrm>
            <a:off x="5735131" y="2089799"/>
            <a:ext cx="0" cy="339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555" name="Google Shape;1555;p67"/>
          <p:cNvCxnSpPr/>
          <p:nvPr/>
        </p:nvCxnSpPr>
        <p:spPr>
          <a:xfrm>
            <a:off x="7625947" y="1861624"/>
            <a:ext cx="0" cy="339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556" name="Google Shape;1556;p67"/>
          <p:cNvCxnSpPr/>
          <p:nvPr/>
        </p:nvCxnSpPr>
        <p:spPr>
          <a:xfrm>
            <a:off x="9294913" y="1861624"/>
            <a:ext cx="0" cy="339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557" name="Google Shape;1557;p67"/>
          <p:cNvCxnSpPr/>
          <p:nvPr/>
        </p:nvCxnSpPr>
        <p:spPr>
          <a:xfrm>
            <a:off x="11268679" y="1861624"/>
            <a:ext cx="0" cy="339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558" name="Google Shape;1558;p67"/>
          <p:cNvSpPr txBox="1"/>
          <p:nvPr/>
        </p:nvSpPr>
        <p:spPr>
          <a:xfrm>
            <a:off x="855000" y="0"/>
            <a:ext cx="4898100" cy="10206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fadeDir="5400012" kx="0" rotWithShape="0" algn="bl" stPos="0" sy="-100000" ky="0"/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2027"/>
              </a:buClr>
              <a:buSzPts val="3400"/>
              <a:buFont typeface="Golos Text SemiBold"/>
              <a:buNone/>
            </a:pPr>
            <a:r>
              <a:rPr b="1" lang="ru-RU" sz="8000">
                <a:solidFill>
                  <a:srgbClr val="763186"/>
                </a:solidFill>
                <a:latin typeface="Caveat"/>
                <a:ea typeface="Caveat"/>
                <a:cs typeface="Caveat"/>
                <a:sym typeface="Caveat"/>
              </a:rPr>
              <a:t>Ответы …</a:t>
            </a:r>
            <a:endParaRPr b="1" i="0" sz="8000" u="none" cap="none" strike="noStrike">
              <a:solidFill>
                <a:srgbClr val="763186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grpSp>
        <p:nvGrpSpPr>
          <p:cNvPr id="1559" name="Google Shape;1559;p67"/>
          <p:cNvGrpSpPr/>
          <p:nvPr/>
        </p:nvGrpSpPr>
        <p:grpSpPr>
          <a:xfrm>
            <a:off x="5715015" y="1927259"/>
            <a:ext cx="1556846" cy="574668"/>
            <a:chOff x="1232687" y="3953566"/>
            <a:chExt cx="402900" cy="1690200"/>
          </a:xfrm>
        </p:grpSpPr>
        <p:sp>
          <p:nvSpPr>
            <p:cNvPr id="1560" name="Google Shape;1560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rotWithShape="0" algn="tr" dir="8100000" dist="63500">
                <a:schemeClr val="dk2"/>
              </a:outerShdw>
            </a:effectLst>
          </p:spPr>
          <p:txBody>
            <a:bodyPr anchorCtr="0" anchor="ctr" bIns="0" lIns="18287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1" name="Google Shape;1561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50800" rotWithShape="0" algn="bl" dir="18900000" dist="38100">
                <a:schemeClr val="lt2">
                  <a:alpha val="49410"/>
                </a:schemeClr>
              </a:outerShdw>
            </a:effectLst>
          </p:spPr>
          <p:txBody>
            <a:bodyPr anchorCtr="0" anchor="ctr" bIns="0" lIns="18287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2" name="Google Shape;1562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0" lIns="18287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3" name="Google Shape;1563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rgbClr val="763186">
                <a:alpha val="89410"/>
              </a:srgbClr>
            </a:solidFill>
            <a:ln>
              <a:noFill/>
            </a:ln>
          </p:spPr>
          <p:txBody>
            <a:bodyPr anchorCtr="0" anchor="ctr" bIns="0" lIns="182875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PEP8</a:t>
              </a:r>
              <a:endParaRPr b="0" i="0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4" name="Google Shape;1564;p67"/>
          <p:cNvGrpSpPr/>
          <p:nvPr/>
        </p:nvGrpSpPr>
        <p:grpSpPr>
          <a:xfrm>
            <a:off x="5707987" y="2620767"/>
            <a:ext cx="1556806" cy="574668"/>
            <a:chOff x="1232687" y="3953566"/>
            <a:chExt cx="402900" cy="1690200"/>
          </a:xfrm>
        </p:grpSpPr>
        <p:sp>
          <p:nvSpPr>
            <p:cNvPr id="1565" name="Google Shape;1565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rotWithShape="0" algn="tr" dir="8100000" dist="63500">
                <a:schemeClr val="dk2"/>
              </a:outerShdw>
            </a:effectLst>
          </p:spPr>
          <p:txBody>
            <a:bodyPr anchorCtr="0" anchor="ctr" bIns="0" lIns="18287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6" name="Google Shape;1566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50800" rotWithShape="0" algn="bl" dir="18900000" dist="38100">
                <a:schemeClr val="lt2">
                  <a:alpha val="49410"/>
                </a:schemeClr>
              </a:outerShdw>
            </a:effectLst>
          </p:spPr>
          <p:txBody>
            <a:bodyPr anchorCtr="0" anchor="ctr" bIns="0" lIns="18287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7" name="Google Shape;1567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0" lIns="18287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8" name="Google Shape;1568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rgbClr val="37505C">
                <a:alpha val="89410"/>
              </a:srgbClr>
            </a:solidFill>
            <a:ln>
              <a:noFill/>
            </a:ln>
          </p:spPr>
          <p:txBody>
            <a:bodyPr anchorCtr="0" anchor="ctr" bIns="0" lIns="182875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ru-RU"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Статистика</a:t>
              </a:r>
              <a:endPara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9" name="Google Shape;1569;p67"/>
          <p:cNvGrpSpPr/>
          <p:nvPr/>
        </p:nvGrpSpPr>
        <p:grpSpPr>
          <a:xfrm>
            <a:off x="5708079" y="3314159"/>
            <a:ext cx="1556846" cy="574668"/>
            <a:chOff x="1232687" y="3953566"/>
            <a:chExt cx="402900" cy="1690200"/>
          </a:xfrm>
        </p:grpSpPr>
        <p:sp>
          <p:nvSpPr>
            <p:cNvPr id="1570" name="Google Shape;1570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rotWithShape="0" algn="tr" dir="8100000" dist="63500">
                <a:schemeClr val="dk2"/>
              </a:outerShdw>
            </a:effectLst>
          </p:spPr>
          <p:txBody>
            <a:bodyPr anchorCtr="0" anchor="ctr" bIns="0" lIns="18287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1" name="Google Shape;1571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50800" rotWithShape="0" algn="bl" dir="18900000" dist="38100">
                <a:schemeClr val="lt2">
                  <a:alpha val="49410"/>
                </a:schemeClr>
              </a:outerShdw>
            </a:effectLst>
          </p:spPr>
          <p:txBody>
            <a:bodyPr anchorCtr="0" anchor="ctr" bIns="0" lIns="18287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2" name="Google Shape;1572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0" lIns="18287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3" name="Google Shape;1573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rgbClr val="00D29D">
                <a:alpha val="89410"/>
              </a:srgbClr>
            </a:solidFill>
            <a:ln>
              <a:noFill/>
            </a:ln>
          </p:spPr>
          <p:txBody>
            <a:bodyPr anchorCtr="0" anchor="ctr" bIns="0" lIns="182875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ru-RU"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Временные ряды</a:t>
              </a:r>
              <a:endParaRPr b="0" i="0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4" name="Google Shape;1574;p67"/>
          <p:cNvGrpSpPr/>
          <p:nvPr/>
        </p:nvGrpSpPr>
        <p:grpSpPr>
          <a:xfrm>
            <a:off x="5706595" y="4007584"/>
            <a:ext cx="1556806" cy="574668"/>
            <a:chOff x="1232687" y="3953566"/>
            <a:chExt cx="402900" cy="1690200"/>
          </a:xfrm>
        </p:grpSpPr>
        <p:sp>
          <p:nvSpPr>
            <p:cNvPr id="1575" name="Google Shape;1575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rotWithShape="0" algn="tr" dir="8100000" dist="63500">
                <a:schemeClr val="dk2"/>
              </a:outerShdw>
            </a:effectLst>
          </p:spPr>
          <p:txBody>
            <a:bodyPr anchorCtr="0" anchor="ctr" bIns="0" lIns="18287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6" name="Google Shape;1576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50800" rotWithShape="0" algn="bl" dir="18900000" dist="38100">
                <a:schemeClr val="lt2">
                  <a:alpha val="49410"/>
                </a:schemeClr>
              </a:outerShdw>
            </a:effectLst>
          </p:spPr>
          <p:txBody>
            <a:bodyPr anchorCtr="0" anchor="ctr" bIns="0" lIns="18287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7" name="Google Shape;1577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0" lIns="18287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8" name="Google Shape;1578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rgbClr val="DBF4A7"/>
            </a:solidFill>
            <a:ln>
              <a:noFill/>
            </a:ln>
          </p:spPr>
          <p:txBody>
            <a:bodyPr anchorCtr="0" anchor="ctr" bIns="0" lIns="182875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ru-RU" sz="1200">
                  <a:solidFill>
                    <a:srgbClr val="7E13AB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endParaRPr b="0" i="0" sz="1000" u="none" cap="none" strike="noStrike">
                <a:solidFill>
                  <a:srgbClr val="7E13A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9" name="Google Shape;1579;p67"/>
          <p:cNvGrpSpPr/>
          <p:nvPr/>
        </p:nvGrpSpPr>
        <p:grpSpPr>
          <a:xfrm>
            <a:off x="5693498" y="4701043"/>
            <a:ext cx="1558620" cy="1260468"/>
            <a:chOff x="1232687" y="3953566"/>
            <a:chExt cx="402900" cy="3707259"/>
          </a:xfrm>
        </p:grpSpPr>
        <p:sp>
          <p:nvSpPr>
            <p:cNvPr id="1580" name="Google Shape;1580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rotWithShape="0" algn="tr" dir="8100000" dist="63500">
                <a:schemeClr val="dk2"/>
              </a:outerShdw>
            </a:effectLst>
          </p:spPr>
          <p:txBody>
            <a:bodyPr anchorCtr="0" anchor="ctr" bIns="0" lIns="18287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1" name="Google Shape;1581;p67"/>
            <p:cNvSpPr/>
            <p:nvPr/>
          </p:nvSpPr>
          <p:spPr>
            <a:xfrm>
              <a:off x="1232687" y="5970625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0" lIns="18287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ru-RU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Вероятность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2" name="Google Shape;1582;p67"/>
            <p:cNvSpPr/>
            <p:nvPr/>
          </p:nvSpPr>
          <p:spPr>
            <a:xfrm>
              <a:off x="1232687" y="3953588"/>
              <a:ext cx="402300" cy="1690200"/>
            </a:xfrm>
            <a:prstGeom prst="roundRect">
              <a:avLst>
                <a:gd fmla="val 18595" name="adj"/>
              </a:avLst>
            </a:prstGeom>
            <a:solidFill>
              <a:srgbClr val="DCCFEC"/>
            </a:solidFill>
            <a:ln>
              <a:noFill/>
            </a:ln>
          </p:spPr>
          <p:txBody>
            <a:bodyPr anchorCtr="0" anchor="ctr" bIns="0" lIns="182875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>
                  <a:solidFill>
                    <a:srgbClr val="0B2027"/>
                  </a:solidFill>
                  <a:latin typeface="Calibri"/>
                  <a:ea typeface="Calibri"/>
                  <a:cs typeface="Calibri"/>
                  <a:sym typeface="Calibri"/>
                </a:rPr>
                <a:t>Титаник</a:t>
              </a:r>
              <a:endParaRPr b="0" i="0" sz="1000" u="none" cap="none" strike="noStrike">
                <a:solidFill>
                  <a:srgbClr val="0B202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3" name="Google Shape;1583;p67"/>
          <p:cNvGrpSpPr/>
          <p:nvPr/>
        </p:nvGrpSpPr>
        <p:grpSpPr>
          <a:xfrm>
            <a:off x="7696215" y="1927259"/>
            <a:ext cx="1556846" cy="574668"/>
            <a:chOff x="1232687" y="3953566"/>
            <a:chExt cx="402900" cy="1690200"/>
          </a:xfrm>
        </p:grpSpPr>
        <p:sp>
          <p:nvSpPr>
            <p:cNvPr id="1584" name="Google Shape;1584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rotWithShape="0" algn="tr" dir="8100000" dist="63500">
                <a:schemeClr val="dk2"/>
              </a:outerShdw>
            </a:effectLst>
          </p:spPr>
          <p:txBody>
            <a:bodyPr anchorCtr="0" anchor="ctr" bIns="0" lIns="18287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5" name="Google Shape;1585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50800" rotWithShape="0" algn="bl" dir="18900000" dist="38100">
                <a:schemeClr val="lt2">
                  <a:alpha val="49410"/>
                </a:schemeClr>
              </a:outerShdw>
            </a:effectLst>
          </p:spPr>
          <p:txBody>
            <a:bodyPr anchorCtr="0" anchor="ctr" bIns="0" lIns="18287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6" name="Google Shape;1586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0" lIns="18287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7" name="Google Shape;1587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rgbClr val="763186">
                <a:alpha val="89410"/>
              </a:srgbClr>
            </a:solidFill>
            <a:ln>
              <a:noFill/>
            </a:ln>
          </p:spPr>
          <p:txBody>
            <a:bodyPr anchorCtr="0" anchor="ctr" bIns="0" lIns="182875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MicrosOFT</a:t>
              </a:r>
              <a:endParaRPr b="0" i="0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8" name="Google Shape;1588;p67"/>
          <p:cNvGrpSpPr/>
          <p:nvPr/>
        </p:nvGrpSpPr>
        <p:grpSpPr>
          <a:xfrm>
            <a:off x="7689187" y="2620767"/>
            <a:ext cx="1556806" cy="574668"/>
            <a:chOff x="1232687" y="3953566"/>
            <a:chExt cx="402900" cy="1690200"/>
          </a:xfrm>
        </p:grpSpPr>
        <p:sp>
          <p:nvSpPr>
            <p:cNvPr id="1589" name="Google Shape;1589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rotWithShape="0" algn="tr" dir="8100000" dist="63500">
                <a:schemeClr val="dk2"/>
              </a:outerShdw>
            </a:effectLst>
          </p:spPr>
          <p:txBody>
            <a:bodyPr anchorCtr="0" anchor="ctr" bIns="0" lIns="18287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0" name="Google Shape;1590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50800" rotWithShape="0" algn="bl" dir="18900000" dist="38100">
                <a:schemeClr val="lt2">
                  <a:alpha val="49410"/>
                </a:schemeClr>
              </a:outerShdw>
            </a:effectLst>
          </p:spPr>
          <p:txBody>
            <a:bodyPr anchorCtr="0" anchor="ctr" bIns="0" lIns="18287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1" name="Google Shape;1591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0" lIns="18287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2" name="Google Shape;1592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rgbClr val="37505C">
                <a:alpha val="89410"/>
              </a:srgbClr>
            </a:solidFill>
            <a:ln>
              <a:noFill/>
            </a:ln>
          </p:spPr>
          <p:txBody>
            <a:bodyPr anchorCtr="0" anchor="ctr" bIns="0" lIns="182875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ru-RU"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sOFTmax</a:t>
              </a:r>
              <a:endPara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3" name="Google Shape;1593;p67"/>
          <p:cNvGrpSpPr/>
          <p:nvPr/>
        </p:nvGrpSpPr>
        <p:grpSpPr>
          <a:xfrm>
            <a:off x="7689279" y="3314159"/>
            <a:ext cx="1556846" cy="574668"/>
            <a:chOff x="1232687" y="3953566"/>
            <a:chExt cx="402900" cy="1690200"/>
          </a:xfrm>
        </p:grpSpPr>
        <p:sp>
          <p:nvSpPr>
            <p:cNvPr id="1594" name="Google Shape;1594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rotWithShape="0" algn="tr" dir="8100000" dist="63500">
                <a:schemeClr val="dk2"/>
              </a:outerShdw>
            </a:effectLst>
          </p:spPr>
          <p:txBody>
            <a:bodyPr anchorCtr="0" anchor="ctr" bIns="0" lIns="18287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5" name="Google Shape;1595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50800" rotWithShape="0" algn="bl" dir="18900000" dist="38100">
                <a:schemeClr val="lt2">
                  <a:alpha val="49410"/>
                </a:schemeClr>
              </a:outerShdw>
            </a:effectLst>
          </p:spPr>
          <p:txBody>
            <a:bodyPr anchorCtr="0" anchor="ctr" bIns="0" lIns="18287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6" name="Google Shape;1596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0" lIns="18287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7" name="Google Shape;1597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rgbClr val="00D29D">
                <a:alpha val="89410"/>
              </a:srgbClr>
            </a:solidFill>
            <a:ln>
              <a:noFill/>
            </a:ln>
          </p:spPr>
          <p:txBody>
            <a:bodyPr anchorCtr="0" anchor="ctr" bIns="0" lIns="182875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ru-RU"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ФитОФТора</a:t>
              </a:r>
              <a:endParaRPr b="0" i="0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8" name="Google Shape;1598;p67"/>
          <p:cNvGrpSpPr/>
          <p:nvPr/>
        </p:nvGrpSpPr>
        <p:grpSpPr>
          <a:xfrm>
            <a:off x="7687795" y="4007584"/>
            <a:ext cx="1556806" cy="574668"/>
            <a:chOff x="1232687" y="3953566"/>
            <a:chExt cx="402900" cy="1690200"/>
          </a:xfrm>
        </p:grpSpPr>
        <p:sp>
          <p:nvSpPr>
            <p:cNvPr id="1599" name="Google Shape;1599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rotWithShape="0" algn="tr" dir="8100000" dist="63500">
                <a:schemeClr val="dk2"/>
              </a:outerShdw>
            </a:effectLst>
          </p:spPr>
          <p:txBody>
            <a:bodyPr anchorCtr="0" anchor="ctr" bIns="0" lIns="18287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0" name="Google Shape;1600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50800" rotWithShape="0" algn="bl" dir="18900000" dist="38100">
                <a:schemeClr val="lt2">
                  <a:alpha val="49410"/>
                </a:schemeClr>
              </a:outerShdw>
            </a:effectLst>
          </p:spPr>
          <p:txBody>
            <a:bodyPr anchorCtr="0" anchor="ctr" bIns="0" lIns="18287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1" name="Google Shape;1601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0" lIns="18287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2" name="Google Shape;1602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rgbClr val="DBF4A7"/>
            </a:solidFill>
            <a:ln>
              <a:noFill/>
            </a:ln>
          </p:spPr>
          <p:txBody>
            <a:bodyPr anchorCtr="0" anchor="ctr" bIns="0" lIns="182875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ru-RU" sz="1200">
                  <a:solidFill>
                    <a:srgbClr val="7E13AB"/>
                  </a:solidFill>
                  <a:latin typeface="Calibri"/>
                  <a:ea typeface="Calibri"/>
                  <a:cs typeface="Calibri"/>
                  <a:sym typeface="Calibri"/>
                </a:rPr>
                <a:t>ВелсОФТ</a:t>
              </a:r>
              <a:endParaRPr b="0" i="0" sz="1000" u="none" cap="none" strike="noStrike">
                <a:solidFill>
                  <a:srgbClr val="7E13A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3" name="Google Shape;1603;p67"/>
          <p:cNvGrpSpPr/>
          <p:nvPr/>
        </p:nvGrpSpPr>
        <p:grpSpPr>
          <a:xfrm>
            <a:off x="7674698" y="4701043"/>
            <a:ext cx="1558620" cy="1260468"/>
            <a:chOff x="1232687" y="3953566"/>
            <a:chExt cx="402900" cy="3707259"/>
          </a:xfrm>
        </p:grpSpPr>
        <p:sp>
          <p:nvSpPr>
            <p:cNvPr id="1604" name="Google Shape;1604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rotWithShape="0" algn="tr" dir="8100000" dist="63500">
                <a:schemeClr val="dk2"/>
              </a:outerShdw>
            </a:effectLst>
          </p:spPr>
          <p:txBody>
            <a:bodyPr anchorCtr="0" anchor="ctr" bIns="0" lIns="18287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5" name="Google Shape;1605;p67"/>
            <p:cNvSpPr/>
            <p:nvPr/>
          </p:nvSpPr>
          <p:spPr>
            <a:xfrm>
              <a:off x="1232687" y="5970625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0" lIns="18287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ru-RU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золОФТ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6" name="Google Shape;1606;p67"/>
            <p:cNvSpPr/>
            <p:nvPr/>
          </p:nvSpPr>
          <p:spPr>
            <a:xfrm>
              <a:off x="1232687" y="3953588"/>
              <a:ext cx="402300" cy="1690200"/>
            </a:xfrm>
            <a:prstGeom prst="roundRect">
              <a:avLst>
                <a:gd fmla="val 18595" name="adj"/>
              </a:avLst>
            </a:prstGeom>
            <a:solidFill>
              <a:srgbClr val="DCCFEC"/>
            </a:solidFill>
            <a:ln>
              <a:noFill/>
            </a:ln>
          </p:spPr>
          <p:txBody>
            <a:bodyPr anchorCtr="0" anchor="ctr" bIns="0" lIns="182875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>
                  <a:solidFill>
                    <a:srgbClr val="0B2027"/>
                  </a:solidFill>
                  <a:latin typeface="Calibri"/>
                  <a:ea typeface="Calibri"/>
                  <a:cs typeface="Calibri"/>
                  <a:sym typeface="Calibri"/>
                </a:rPr>
                <a:t>лОФТ</a:t>
              </a:r>
              <a:endParaRPr b="0" i="0" sz="1000" u="none" cap="none" strike="noStrike">
                <a:solidFill>
                  <a:srgbClr val="0B202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7" name="Google Shape;1607;p67"/>
          <p:cNvGrpSpPr/>
          <p:nvPr/>
        </p:nvGrpSpPr>
        <p:grpSpPr>
          <a:xfrm>
            <a:off x="9677415" y="1927259"/>
            <a:ext cx="1556846" cy="574668"/>
            <a:chOff x="1232687" y="3953566"/>
            <a:chExt cx="402900" cy="1690200"/>
          </a:xfrm>
        </p:grpSpPr>
        <p:sp>
          <p:nvSpPr>
            <p:cNvPr id="1608" name="Google Shape;1608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rotWithShape="0" algn="tr" dir="8100000" dist="63500">
                <a:schemeClr val="dk2"/>
              </a:outerShdw>
            </a:effectLst>
          </p:spPr>
          <p:txBody>
            <a:bodyPr anchorCtr="0" anchor="ctr" bIns="0" lIns="18287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50800" rotWithShape="0" algn="bl" dir="18900000" dist="38100">
                <a:schemeClr val="lt2">
                  <a:alpha val="49410"/>
                </a:schemeClr>
              </a:outerShdw>
            </a:effectLst>
          </p:spPr>
          <p:txBody>
            <a:bodyPr anchorCtr="0" anchor="ctr" bIns="0" lIns="18287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0" lIns="18287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rgbClr val="763186">
                <a:alpha val="89410"/>
              </a:srgbClr>
            </a:solidFill>
            <a:ln>
              <a:noFill/>
            </a:ln>
          </p:spPr>
          <p:txBody>
            <a:bodyPr anchorCtr="0" anchor="ctr" bIns="0" lIns="182875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Расстояния</a:t>
              </a:r>
              <a:endParaRPr b="0" i="0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2" name="Google Shape;1612;p67"/>
          <p:cNvGrpSpPr/>
          <p:nvPr/>
        </p:nvGrpSpPr>
        <p:grpSpPr>
          <a:xfrm>
            <a:off x="9670387" y="2620767"/>
            <a:ext cx="1556806" cy="574668"/>
            <a:chOff x="1232687" y="3953566"/>
            <a:chExt cx="402900" cy="1690200"/>
          </a:xfrm>
        </p:grpSpPr>
        <p:sp>
          <p:nvSpPr>
            <p:cNvPr id="1613" name="Google Shape;1613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rotWithShape="0" algn="tr" dir="8100000" dist="63500">
                <a:schemeClr val="dk2"/>
              </a:outerShdw>
            </a:effectLst>
          </p:spPr>
          <p:txBody>
            <a:bodyPr anchorCtr="0" anchor="ctr" bIns="0" lIns="18287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1614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50800" rotWithShape="0" algn="bl" dir="18900000" dist="38100">
                <a:schemeClr val="lt2">
                  <a:alpha val="49410"/>
                </a:schemeClr>
              </a:outerShdw>
            </a:effectLst>
          </p:spPr>
          <p:txBody>
            <a:bodyPr anchorCtr="0" anchor="ctr" bIns="0" lIns="18287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0" lIns="18287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rgbClr val="37505C">
                <a:alpha val="89410"/>
              </a:srgbClr>
            </a:solidFill>
            <a:ln>
              <a:noFill/>
            </a:ln>
          </p:spPr>
          <p:txBody>
            <a:bodyPr anchorCtr="0" anchor="ctr" bIns="0" lIns="182875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ru-RU"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Бустинг</a:t>
              </a:r>
              <a:endPara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7" name="Google Shape;1617;p67"/>
          <p:cNvGrpSpPr/>
          <p:nvPr/>
        </p:nvGrpSpPr>
        <p:grpSpPr>
          <a:xfrm>
            <a:off x="9670479" y="3314159"/>
            <a:ext cx="1556846" cy="574668"/>
            <a:chOff x="1232687" y="3953566"/>
            <a:chExt cx="402900" cy="1690200"/>
          </a:xfrm>
        </p:grpSpPr>
        <p:sp>
          <p:nvSpPr>
            <p:cNvPr id="1618" name="Google Shape;1618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rotWithShape="0" algn="tr" dir="8100000" dist="63500">
                <a:schemeClr val="dk2"/>
              </a:outerShdw>
            </a:effectLst>
          </p:spPr>
          <p:txBody>
            <a:bodyPr anchorCtr="0" anchor="ctr" bIns="0" lIns="18287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1619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50800" rotWithShape="0" algn="bl" dir="18900000" dist="38100">
                <a:schemeClr val="lt2">
                  <a:alpha val="49410"/>
                </a:schemeClr>
              </a:outerShdw>
            </a:effectLst>
          </p:spPr>
          <p:txBody>
            <a:bodyPr anchorCtr="0" anchor="ctr" bIns="0" lIns="18287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1620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0" lIns="18287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1" name="Google Shape;1621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rgbClr val="00D29D">
                <a:alpha val="89410"/>
              </a:srgbClr>
            </a:solidFill>
            <a:ln>
              <a:noFill/>
            </a:ln>
          </p:spPr>
          <p:txBody>
            <a:bodyPr anchorCtr="0" anchor="ctr" bIns="0" lIns="182875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ru-RU"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Precision и Recall</a:t>
              </a:r>
              <a:endParaRPr b="0" i="0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2" name="Google Shape;1622;p67"/>
          <p:cNvGrpSpPr/>
          <p:nvPr/>
        </p:nvGrpSpPr>
        <p:grpSpPr>
          <a:xfrm>
            <a:off x="9668995" y="4007584"/>
            <a:ext cx="1556806" cy="574668"/>
            <a:chOff x="1232687" y="3953566"/>
            <a:chExt cx="402900" cy="1690200"/>
          </a:xfrm>
        </p:grpSpPr>
        <p:sp>
          <p:nvSpPr>
            <p:cNvPr id="1623" name="Google Shape;1623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rotWithShape="0" algn="tr" dir="8100000" dist="63500">
                <a:schemeClr val="dk2"/>
              </a:outerShdw>
            </a:effectLst>
          </p:spPr>
          <p:txBody>
            <a:bodyPr anchorCtr="0" anchor="ctr" bIns="0" lIns="18287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50800" rotWithShape="0" algn="bl" dir="18900000" dist="38100">
                <a:schemeClr val="lt2">
                  <a:alpha val="49410"/>
                </a:schemeClr>
              </a:outerShdw>
            </a:effectLst>
          </p:spPr>
          <p:txBody>
            <a:bodyPr anchorCtr="0" anchor="ctr" bIns="0" lIns="18287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0" lIns="18287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1626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rgbClr val="DBF4A7"/>
            </a:solidFill>
            <a:ln>
              <a:noFill/>
            </a:ln>
          </p:spPr>
          <p:txBody>
            <a:bodyPr anchorCtr="0" anchor="ctr" bIns="0" lIns="182875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ru-RU" sz="1200">
                  <a:solidFill>
                    <a:srgbClr val="7E13AB"/>
                  </a:solidFill>
                  <a:latin typeface="Calibri"/>
                  <a:ea typeface="Calibri"/>
                  <a:cs typeface="Calibri"/>
                  <a:sym typeface="Calibri"/>
                </a:rPr>
                <a:t>Кроссвалидация</a:t>
              </a:r>
              <a:endParaRPr b="0" i="0" sz="1000" u="none" cap="none" strike="noStrike">
                <a:solidFill>
                  <a:srgbClr val="7E13A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7" name="Google Shape;1627;p67"/>
          <p:cNvGrpSpPr/>
          <p:nvPr/>
        </p:nvGrpSpPr>
        <p:grpSpPr>
          <a:xfrm>
            <a:off x="9655898" y="4701043"/>
            <a:ext cx="1558620" cy="1260468"/>
            <a:chOff x="1232687" y="3953566"/>
            <a:chExt cx="402900" cy="3707259"/>
          </a:xfrm>
        </p:grpSpPr>
        <p:sp>
          <p:nvSpPr>
            <p:cNvPr id="1628" name="Google Shape;1628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rotWithShape="0" algn="tr" dir="8100000" dist="63500">
                <a:schemeClr val="dk2"/>
              </a:outerShdw>
            </a:effectLst>
          </p:spPr>
          <p:txBody>
            <a:bodyPr anchorCtr="0" anchor="ctr" bIns="0" lIns="18287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67"/>
            <p:cNvSpPr/>
            <p:nvPr/>
          </p:nvSpPr>
          <p:spPr>
            <a:xfrm>
              <a:off x="1232687" y="5970625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0" lIns="18287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ru-RU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High bias и high variance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1630;p67"/>
            <p:cNvSpPr/>
            <p:nvPr/>
          </p:nvSpPr>
          <p:spPr>
            <a:xfrm>
              <a:off x="1232687" y="3953588"/>
              <a:ext cx="402300" cy="1690200"/>
            </a:xfrm>
            <a:prstGeom prst="roundRect">
              <a:avLst>
                <a:gd fmla="val 18595" name="adj"/>
              </a:avLst>
            </a:prstGeom>
            <a:solidFill>
              <a:srgbClr val="DCCFEC"/>
            </a:solidFill>
            <a:ln>
              <a:noFill/>
            </a:ln>
          </p:spPr>
          <p:txBody>
            <a:bodyPr anchorCtr="0" anchor="ctr" bIns="0" lIns="182875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900">
                  <a:solidFill>
                    <a:srgbClr val="0B2027"/>
                  </a:solidFill>
                  <a:latin typeface="Calibri"/>
                  <a:ea typeface="Calibri"/>
                  <a:cs typeface="Calibri"/>
                  <a:sym typeface="Calibri"/>
                </a:rPr>
                <a:t>Бинарная классификация, многоклассовая классификация и регрессия</a:t>
              </a:r>
              <a:endParaRPr b="0" i="0" sz="700" u="none" cap="none" strike="noStrike">
                <a:solidFill>
                  <a:srgbClr val="0B202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31" name="Google Shape;1631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67275" y="415025"/>
            <a:ext cx="4326000" cy="6442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2" name="Google Shape;1632;p67"/>
          <p:cNvGrpSpPr/>
          <p:nvPr/>
        </p:nvGrpSpPr>
        <p:grpSpPr>
          <a:xfrm>
            <a:off x="7702140" y="6080309"/>
            <a:ext cx="1556846" cy="574668"/>
            <a:chOff x="1232687" y="3953566"/>
            <a:chExt cx="402900" cy="1690200"/>
          </a:xfrm>
        </p:grpSpPr>
        <p:sp>
          <p:nvSpPr>
            <p:cNvPr id="1633" name="Google Shape;1633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rotWithShape="0" algn="tr" dir="8100000" dist="63500">
                <a:schemeClr val="dk2"/>
              </a:outerShdw>
            </a:effectLst>
          </p:spPr>
          <p:txBody>
            <a:bodyPr anchorCtr="0" anchor="ctr" bIns="0" lIns="18287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1634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50800" rotWithShape="0" algn="bl" dir="18900000" dist="38100">
                <a:schemeClr val="lt2">
                  <a:alpha val="49410"/>
                </a:schemeClr>
              </a:outerShdw>
            </a:effectLst>
          </p:spPr>
          <p:txBody>
            <a:bodyPr anchorCtr="0" anchor="ctr" bIns="0" lIns="18287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0" lIns="182875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67"/>
            <p:cNvSpPr/>
            <p:nvPr/>
          </p:nvSpPr>
          <p:spPr>
            <a:xfrm>
              <a:off x="1232687" y="3953566"/>
              <a:ext cx="402900" cy="1690200"/>
            </a:xfrm>
            <a:prstGeom prst="roundRect">
              <a:avLst>
                <a:gd fmla="val 18595" name="adj"/>
              </a:avLst>
            </a:prstGeom>
            <a:solidFill>
              <a:srgbClr val="763186">
                <a:alpha val="89410"/>
              </a:srgbClr>
            </a:solidFill>
            <a:ln>
              <a:noFill/>
            </a:ln>
          </p:spPr>
          <p:txBody>
            <a:bodyPr anchorCtr="0" anchor="ctr" bIns="0" lIns="182875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OFT</a:t>
              </a:r>
              <a:endParaRPr b="0" i="0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75000"/>
          </a:blip>
          <a:stretch>
            <a:fillRect/>
          </a:stretch>
        </a:blipFill>
      </p:bgPr>
    </p:bg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68"/>
          <p:cNvSpPr/>
          <p:nvPr>
            <p:ph idx="2" type="pic"/>
          </p:nvPr>
        </p:nvSpPr>
        <p:spPr>
          <a:xfrm>
            <a:off x="3289197" y="2005683"/>
            <a:ext cx="5613600" cy="3726600"/>
          </a:xfrm>
          <a:prstGeom prst="roundRect">
            <a:avLst>
              <a:gd fmla="val 2053" name="adj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pic>
        <p:nvPicPr>
          <p:cNvPr descr=" " id="1642" name="Google Shape;1642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Google Shape;1643;p68"/>
          <p:cNvSpPr/>
          <p:nvPr/>
        </p:nvSpPr>
        <p:spPr>
          <a:xfrm>
            <a:off x="554475" y="295200"/>
            <a:ext cx="11436600" cy="399600"/>
          </a:xfrm>
          <a:prstGeom prst="roundRect">
            <a:avLst>
              <a:gd fmla="val 50000" name="adj"/>
            </a:avLst>
          </a:prstGeom>
          <a:solidFill>
            <a:schemeClr val="lt1">
              <a:alpha val="89410"/>
            </a:schemeClr>
          </a:solidFill>
          <a:ln cap="flat" cmpd="sng" w="9525">
            <a:solidFill>
              <a:schemeClr val="lt2">
                <a:alpha val="4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44" name="Google Shape;1644;p68"/>
          <p:cNvGrpSpPr/>
          <p:nvPr/>
        </p:nvGrpSpPr>
        <p:grpSpPr>
          <a:xfrm>
            <a:off x="859275" y="296775"/>
            <a:ext cx="1573500" cy="399600"/>
            <a:chOff x="1143001" y="3353745"/>
            <a:chExt cx="1573500" cy="399600"/>
          </a:xfrm>
        </p:grpSpPr>
        <p:sp>
          <p:nvSpPr>
            <p:cNvPr id="1645" name="Google Shape;1645;p68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rgbClr val="763186"/>
            </a:solidFill>
            <a:ln>
              <a:noFill/>
            </a:ln>
            <a:effectLst>
              <a:outerShdw blurRad="127000" rotWithShape="0" algn="tr" dir="8100000" dist="127000">
                <a:schemeClr val="dk1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646" name="Google Shape;1646;p68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rgbClr val="763186"/>
            </a:solidFill>
            <a:ln>
              <a:noFill/>
            </a:ln>
            <a:effectLst>
              <a:outerShdw blurRad="127000" rotWithShape="0" algn="bl" dir="18900000" dist="127000">
                <a:schemeClr val="lt2">
                  <a:alpha val="6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647" name="Google Shape;1647;p68"/>
            <p:cNvSpPr/>
            <p:nvPr/>
          </p:nvSpPr>
          <p:spPr>
            <a:xfrm>
              <a:off x="1143001" y="3353745"/>
              <a:ext cx="1573500" cy="399600"/>
            </a:xfrm>
            <a:prstGeom prst="roundRect">
              <a:avLst>
                <a:gd fmla="val 50000" name="adj"/>
              </a:avLst>
            </a:prstGeom>
            <a:solidFill>
              <a:srgbClr val="76318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800">
                  <a:solidFill>
                    <a:srgbClr val="FFFFFF"/>
                  </a:solidFill>
                  <a:latin typeface="Golos Text"/>
                  <a:ea typeface="Golos Text"/>
                  <a:cs typeface="Golos Text"/>
                  <a:sym typeface="Golos Text"/>
                </a:rPr>
                <a:t>Вопрос 1</a:t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8" name="Google Shape;1648;p68"/>
          <p:cNvSpPr/>
          <p:nvPr/>
        </p:nvSpPr>
        <p:spPr>
          <a:xfrm>
            <a:off x="25991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2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9" name="Google Shape;1649;p68"/>
          <p:cNvSpPr/>
          <p:nvPr/>
        </p:nvSpPr>
        <p:spPr>
          <a:xfrm>
            <a:off x="43517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3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0" name="Google Shape;1650;p68"/>
          <p:cNvSpPr/>
          <p:nvPr/>
        </p:nvSpPr>
        <p:spPr>
          <a:xfrm>
            <a:off x="61043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4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1" name="Google Shape;1651;p68"/>
          <p:cNvSpPr/>
          <p:nvPr/>
        </p:nvSpPr>
        <p:spPr>
          <a:xfrm>
            <a:off x="79331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5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2" name="Google Shape;1652;p68"/>
          <p:cNvSpPr/>
          <p:nvPr/>
        </p:nvSpPr>
        <p:spPr>
          <a:xfrm>
            <a:off x="980842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6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3" name="Google Shape;1653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1175" y="2005675"/>
            <a:ext cx="5613600" cy="3730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75000"/>
          </a:blip>
          <a:stretch>
            <a:fillRect/>
          </a:stretch>
        </a:blipFill>
      </p:bgPr>
    </p:bg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69"/>
          <p:cNvSpPr/>
          <p:nvPr>
            <p:ph idx="2" type="pic"/>
          </p:nvPr>
        </p:nvSpPr>
        <p:spPr>
          <a:xfrm>
            <a:off x="3289197" y="2005683"/>
            <a:ext cx="5613600" cy="3726600"/>
          </a:xfrm>
          <a:prstGeom prst="roundRect">
            <a:avLst>
              <a:gd fmla="val 2053" name="adj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pic>
        <p:nvPicPr>
          <p:cNvPr descr=" " id="1659" name="Google Shape;1659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1660" name="Google Shape;1660;p69"/>
          <p:cNvSpPr/>
          <p:nvPr/>
        </p:nvSpPr>
        <p:spPr>
          <a:xfrm>
            <a:off x="554475" y="295200"/>
            <a:ext cx="11436600" cy="399600"/>
          </a:xfrm>
          <a:prstGeom prst="roundRect">
            <a:avLst>
              <a:gd fmla="val 50000" name="adj"/>
            </a:avLst>
          </a:prstGeom>
          <a:solidFill>
            <a:schemeClr val="lt1">
              <a:alpha val="89410"/>
            </a:schemeClr>
          </a:solidFill>
          <a:ln cap="flat" cmpd="sng" w="9525">
            <a:solidFill>
              <a:schemeClr val="lt2">
                <a:alpha val="4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61" name="Google Shape;1661;p69"/>
          <p:cNvGrpSpPr/>
          <p:nvPr/>
        </p:nvGrpSpPr>
        <p:grpSpPr>
          <a:xfrm>
            <a:off x="859275" y="296775"/>
            <a:ext cx="1573500" cy="399600"/>
            <a:chOff x="1143001" y="3353745"/>
            <a:chExt cx="1573500" cy="399600"/>
          </a:xfrm>
        </p:grpSpPr>
        <p:sp>
          <p:nvSpPr>
            <p:cNvPr id="1662" name="Google Shape;1662;p69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  <a:effectLst>
              <a:outerShdw blurRad="127000" rotWithShape="0" algn="tr" dir="8100000" dist="127000">
                <a:schemeClr val="dk1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663" name="Google Shape;1663;p69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  <a:effectLst>
              <a:outerShdw blurRad="127000" rotWithShape="0" algn="bl" dir="18900000" dist="127000">
                <a:schemeClr val="lt2">
                  <a:alpha val="6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664" name="Google Shape;1664;p69"/>
            <p:cNvSpPr/>
            <p:nvPr/>
          </p:nvSpPr>
          <p:spPr>
            <a:xfrm>
              <a:off x="1143001" y="3353745"/>
              <a:ext cx="1573500" cy="399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800">
                  <a:solidFill>
                    <a:srgbClr val="FFFFFF"/>
                  </a:solidFill>
                  <a:latin typeface="Golos Text"/>
                  <a:ea typeface="Golos Text"/>
                  <a:cs typeface="Golos Text"/>
                  <a:sym typeface="Golos Text"/>
                </a:rPr>
                <a:t>Вопрос 1</a:t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5" name="Google Shape;1665;p69"/>
          <p:cNvSpPr/>
          <p:nvPr/>
        </p:nvSpPr>
        <p:spPr>
          <a:xfrm>
            <a:off x="25991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rgbClr val="76318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2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6" name="Google Shape;1666;p69"/>
          <p:cNvSpPr/>
          <p:nvPr/>
        </p:nvSpPr>
        <p:spPr>
          <a:xfrm>
            <a:off x="43517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3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7" name="Google Shape;1667;p69"/>
          <p:cNvSpPr/>
          <p:nvPr/>
        </p:nvSpPr>
        <p:spPr>
          <a:xfrm>
            <a:off x="61043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4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8" name="Google Shape;1668;p69"/>
          <p:cNvSpPr/>
          <p:nvPr/>
        </p:nvSpPr>
        <p:spPr>
          <a:xfrm>
            <a:off x="79331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5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9" name="Google Shape;1669;p69"/>
          <p:cNvSpPr/>
          <p:nvPr/>
        </p:nvSpPr>
        <p:spPr>
          <a:xfrm>
            <a:off x="980842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6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0" name="Google Shape;1670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9200" y="2005675"/>
            <a:ext cx="5613600" cy="372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75000"/>
          </a:blip>
          <a:stretch>
            <a:fillRect/>
          </a:stretch>
        </a:blipFill>
      </p:bgPr>
    </p:bg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70"/>
          <p:cNvSpPr/>
          <p:nvPr>
            <p:ph idx="2" type="pic"/>
          </p:nvPr>
        </p:nvSpPr>
        <p:spPr>
          <a:xfrm>
            <a:off x="3289197" y="2005683"/>
            <a:ext cx="5613600" cy="3726600"/>
          </a:xfrm>
          <a:prstGeom prst="roundRect">
            <a:avLst>
              <a:gd fmla="val 2053" name="adj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pic>
        <p:nvPicPr>
          <p:cNvPr descr=" " id="1676" name="Google Shape;1676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1677" name="Google Shape;1677;p70"/>
          <p:cNvSpPr/>
          <p:nvPr/>
        </p:nvSpPr>
        <p:spPr>
          <a:xfrm>
            <a:off x="554475" y="295200"/>
            <a:ext cx="11436600" cy="399600"/>
          </a:xfrm>
          <a:prstGeom prst="roundRect">
            <a:avLst>
              <a:gd fmla="val 50000" name="adj"/>
            </a:avLst>
          </a:prstGeom>
          <a:solidFill>
            <a:schemeClr val="lt1">
              <a:alpha val="89410"/>
            </a:schemeClr>
          </a:solidFill>
          <a:ln cap="flat" cmpd="sng" w="9525">
            <a:solidFill>
              <a:schemeClr val="lt2">
                <a:alpha val="4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78" name="Google Shape;1678;p70"/>
          <p:cNvGrpSpPr/>
          <p:nvPr/>
        </p:nvGrpSpPr>
        <p:grpSpPr>
          <a:xfrm>
            <a:off x="859275" y="296775"/>
            <a:ext cx="1573500" cy="399600"/>
            <a:chOff x="1143001" y="3353745"/>
            <a:chExt cx="1573500" cy="399600"/>
          </a:xfrm>
        </p:grpSpPr>
        <p:sp>
          <p:nvSpPr>
            <p:cNvPr id="1679" name="Google Shape;1679;p70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  <a:effectLst>
              <a:outerShdw blurRad="127000" rotWithShape="0" algn="tr" dir="8100000" dist="127000">
                <a:schemeClr val="dk1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680" name="Google Shape;1680;p70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  <a:effectLst>
              <a:outerShdw blurRad="127000" rotWithShape="0" algn="bl" dir="18900000" dist="127000">
                <a:schemeClr val="lt2">
                  <a:alpha val="6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681" name="Google Shape;1681;p70"/>
            <p:cNvSpPr/>
            <p:nvPr/>
          </p:nvSpPr>
          <p:spPr>
            <a:xfrm>
              <a:off x="1143001" y="3353745"/>
              <a:ext cx="1573500" cy="399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800">
                  <a:solidFill>
                    <a:srgbClr val="FFFFFF"/>
                  </a:solidFill>
                  <a:latin typeface="Golos Text"/>
                  <a:ea typeface="Golos Text"/>
                  <a:cs typeface="Golos Text"/>
                  <a:sym typeface="Golos Text"/>
                </a:rPr>
                <a:t>Вопрос 1</a:t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2" name="Google Shape;1682;p70"/>
          <p:cNvSpPr/>
          <p:nvPr/>
        </p:nvSpPr>
        <p:spPr>
          <a:xfrm>
            <a:off x="25991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2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3" name="Google Shape;1683;p70"/>
          <p:cNvSpPr/>
          <p:nvPr/>
        </p:nvSpPr>
        <p:spPr>
          <a:xfrm>
            <a:off x="43517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rgbClr val="76318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3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4" name="Google Shape;1684;p70"/>
          <p:cNvSpPr/>
          <p:nvPr/>
        </p:nvSpPr>
        <p:spPr>
          <a:xfrm>
            <a:off x="61043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4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5" name="Google Shape;1685;p70"/>
          <p:cNvSpPr/>
          <p:nvPr/>
        </p:nvSpPr>
        <p:spPr>
          <a:xfrm>
            <a:off x="79331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5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6" name="Google Shape;1686;p70"/>
          <p:cNvSpPr/>
          <p:nvPr/>
        </p:nvSpPr>
        <p:spPr>
          <a:xfrm>
            <a:off x="980842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6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7" name="Google Shape;1687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9200" y="2005675"/>
            <a:ext cx="5613600" cy="372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75000"/>
          </a:blip>
          <a:stretch>
            <a:fillRect/>
          </a:stretch>
        </a:blipFill>
      </p:bgPr>
    </p:bg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71"/>
          <p:cNvSpPr/>
          <p:nvPr>
            <p:ph idx="2" type="pic"/>
          </p:nvPr>
        </p:nvSpPr>
        <p:spPr>
          <a:xfrm>
            <a:off x="3289197" y="2005683"/>
            <a:ext cx="5613600" cy="3726600"/>
          </a:xfrm>
          <a:prstGeom prst="roundRect">
            <a:avLst>
              <a:gd fmla="val 2053" name="adj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pic>
        <p:nvPicPr>
          <p:cNvPr descr=" " id="1693" name="Google Shape;1693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1694" name="Google Shape;1694;p71"/>
          <p:cNvSpPr/>
          <p:nvPr/>
        </p:nvSpPr>
        <p:spPr>
          <a:xfrm>
            <a:off x="554475" y="295200"/>
            <a:ext cx="11436600" cy="399600"/>
          </a:xfrm>
          <a:prstGeom prst="roundRect">
            <a:avLst>
              <a:gd fmla="val 50000" name="adj"/>
            </a:avLst>
          </a:prstGeom>
          <a:solidFill>
            <a:schemeClr val="lt1">
              <a:alpha val="89410"/>
            </a:schemeClr>
          </a:solidFill>
          <a:ln cap="flat" cmpd="sng" w="9525">
            <a:solidFill>
              <a:schemeClr val="lt2">
                <a:alpha val="4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95" name="Google Shape;1695;p71"/>
          <p:cNvGrpSpPr/>
          <p:nvPr/>
        </p:nvGrpSpPr>
        <p:grpSpPr>
          <a:xfrm>
            <a:off x="859275" y="296775"/>
            <a:ext cx="1573500" cy="399600"/>
            <a:chOff x="1143001" y="3353745"/>
            <a:chExt cx="1573500" cy="399600"/>
          </a:xfrm>
        </p:grpSpPr>
        <p:sp>
          <p:nvSpPr>
            <p:cNvPr id="1696" name="Google Shape;1696;p71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  <a:effectLst>
              <a:outerShdw blurRad="127000" rotWithShape="0" algn="tr" dir="8100000" dist="127000">
                <a:schemeClr val="dk1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697" name="Google Shape;1697;p71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  <a:effectLst>
              <a:outerShdw blurRad="127000" rotWithShape="0" algn="bl" dir="18900000" dist="127000">
                <a:schemeClr val="lt2">
                  <a:alpha val="6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698" name="Google Shape;1698;p71"/>
            <p:cNvSpPr/>
            <p:nvPr/>
          </p:nvSpPr>
          <p:spPr>
            <a:xfrm>
              <a:off x="1143001" y="3353745"/>
              <a:ext cx="1573500" cy="399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800">
                  <a:solidFill>
                    <a:srgbClr val="FFFFFF"/>
                  </a:solidFill>
                  <a:latin typeface="Golos Text"/>
                  <a:ea typeface="Golos Text"/>
                  <a:cs typeface="Golos Text"/>
                  <a:sym typeface="Golos Text"/>
                </a:rPr>
                <a:t>Вопрос 1</a:t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9" name="Google Shape;1699;p71"/>
          <p:cNvSpPr/>
          <p:nvPr/>
        </p:nvSpPr>
        <p:spPr>
          <a:xfrm>
            <a:off x="25991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2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0" name="Google Shape;1700;p71"/>
          <p:cNvSpPr/>
          <p:nvPr/>
        </p:nvSpPr>
        <p:spPr>
          <a:xfrm>
            <a:off x="43517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3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1" name="Google Shape;1701;p71"/>
          <p:cNvSpPr/>
          <p:nvPr/>
        </p:nvSpPr>
        <p:spPr>
          <a:xfrm>
            <a:off x="61043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rgbClr val="76318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4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2" name="Google Shape;1702;p71"/>
          <p:cNvSpPr/>
          <p:nvPr/>
        </p:nvSpPr>
        <p:spPr>
          <a:xfrm>
            <a:off x="79331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5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3" name="Google Shape;1703;p71"/>
          <p:cNvSpPr/>
          <p:nvPr/>
        </p:nvSpPr>
        <p:spPr>
          <a:xfrm>
            <a:off x="980842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6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4" name="Google Shape;1704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9200" y="2071700"/>
            <a:ext cx="5473800" cy="356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75000"/>
          </a:blip>
          <a:stretch>
            <a:fillRect/>
          </a:stretch>
        </a:blipFill>
      </p:bgPr>
    </p:bg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72"/>
          <p:cNvSpPr/>
          <p:nvPr>
            <p:ph idx="2" type="pic"/>
          </p:nvPr>
        </p:nvSpPr>
        <p:spPr>
          <a:xfrm>
            <a:off x="3289197" y="2005683"/>
            <a:ext cx="5613600" cy="3726600"/>
          </a:xfrm>
          <a:prstGeom prst="roundRect">
            <a:avLst>
              <a:gd fmla="val 2053" name="adj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pic>
        <p:nvPicPr>
          <p:cNvPr descr=" " id="1710" name="Google Shape;1710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1711" name="Google Shape;1711;p72"/>
          <p:cNvSpPr/>
          <p:nvPr/>
        </p:nvSpPr>
        <p:spPr>
          <a:xfrm>
            <a:off x="554475" y="295200"/>
            <a:ext cx="11436600" cy="399600"/>
          </a:xfrm>
          <a:prstGeom prst="roundRect">
            <a:avLst>
              <a:gd fmla="val 50000" name="adj"/>
            </a:avLst>
          </a:prstGeom>
          <a:solidFill>
            <a:schemeClr val="lt1">
              <a:alpha val="89410"/>
            </a:schemeClr>
          </a:solidFill>
          <a:ln cap="flat" cmpd="sng" w="9525">
            <a:solidFill>
              <a:schemeClr val="lt2">
                <a:alpha val="4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12" name="Google Shape;1712;p72"/>
          <p:cNvGrpSpPr/>
          <p:nvPr/>
        </p:nvGrpSpPr>
        <p:grpSpPr>
          <a:xfrm>
            <a:off x="859275" y="296775"/>
            <a:ext cx="1573500" cy="399600"/>
            <a:chOff x="1143001" y="3353745"/>
            <a:chExt cx="1573500" cy="399600"/>
          </a:xfrm>
        </p:grpSpPr>
        <p:sp>
          <p:nvSpPr>
            <p:cNvPr id="1713" name="Google Shape;1713;p72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  <a:effectLst>
              <a:outerShdw blurRad="127000" rotWithShape="0" algn="tr" dir="8100000" dist="127000">
                <a:schemeClr val="dk1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714" name="Google Shape;1714;p72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  <a:effectLst>
              <a:outerShdw blurRad="127000" rotWithShape="0" algn="bl" dir="18900000" dist="127000">
                <a:schemeClr val="lt2">
                  <a:alpha val="6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715" name="Google Shape;1715;p72"/>
            <p:cNvSpPr/>
            <p:nvPr/>
          </p:nvSpPr>
          <p:spPr>
            <a:xfrm>
              <a:off x="1143001" y="3353745"/>
              <a:ext cx="1573500" cy="399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800">
                  <a:solidFill>
                    <a:srgbClr val="FFFFFF"/>
                  </a:solidFill>
                  <a:latin typeface="Golos Text"/>
                  <a:ea typeface="Golos Text"/>
                  <a:cs typeface="Golos Text"/>
                  <a:sym typeface="Golos Text"/>
                </a:rPr>
                <a:t>Вопрос 1</a:t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72"/>
          <p:cNvSpPr/>
          <p:nvPr/>
        </p:nvSpPr>
        <p:spPr>
          <a:xfrm>
            <a:off x="25991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2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7" name="Google Shape;1717;p72"/>
          <p:cNvSpPr/>
          <p:nvPr/>
        </p:nvSpPr>
        <p:spPr>
          <a:xfrm>
            <a:off x="43517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3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8" name="Google Shape;1718;p72"/>
          <p:cNvSpPr/>
          <p:nvPr/>
        </p:nvSpPr>
        <p:spPr>
          <a:xfrm>
            <a:off x="61043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4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9" name="Google Shape;1719;p72"/>
          <p:cNvSpPr/>
          <p:nvPr/>
        </p:nvSpPr>
        <p:spPr>
          <a:xfrm>
            <a:off x="79331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rgbClr val="76318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5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0" name="Google Shape;1720;p72"/>
          <p:cNvSpPr/>
          <p:nvPr/>
        </p:nvSpPr>
        <p:spPr>
          <a:xfrm>
            <a:off x="980842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6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1" name="Google Shape;1721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9200" y="2005675"/>
            <a:ext cx="5613600" cy="372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75000"/>
          </a:blip>
          <a:stretch>
            <a:fillRect/>
          </a:stretch>
        </a:blipFill>
      </p:bgPr>
    </p:bg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726" name="Google Shape;1726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1727" name="Google Shape;1727;p73"/>
          <p:cNvSpPr/>
          <p:nvPr/>
        </p:nvSpPr>
        <p:spPr>
          <a:xfrm>
            <a:off x="554475" y="295200"/>
            <a:ext cx="11436600" cy="399600"/>
          </a:xfrm>
          <a:prstGeom prst="roundRect">
            <a:avLst>
              <a:gd fmla="val 50000" name="adj"/>
            </a:avLst>
          </a:prstGeom>
          <a:solidFill>
            <a:schemeClr val="lt1">
              <a:alpha val="89410"/>
            </a:schemeClr>
          </a:solidFill>
          <a:ln cap="flat" cmpd="sng" w="9525">
            <a:solidFill>
              <a:schemeClr val="lt2">
                <a:alpha val="4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28" name="Google Shape;1728;p73"/>
          <p:cNvGrpSpPr/>
          <p:nvPr/>
        </p:nvGrpSpPr>
        <p:grpSpPr>
          <a:xfrm>
            <a:off x="859275" y="296775"/>
            <a:ext cx="1573500" cy="399600"/>
            <a:chOff x="1143001" y="3353745"/>
            <a:chExt cx="1573500" cy="399600"/>
          </a:xfrm>
        </p:grpSpPr>
        <p:sp>
          <p:nvSpPr>
            <p:cNvPr id="1729" name="Google Shape;1729;p73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  <a:effectLst>
              <a:outerShdw blurRad="127000" rotWithShape="0" algn="tr" dir="8100000" dist="127000">
                <a:schemeClr val="dk1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730" name="Google Shape;1730;p73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  <a:effectLst>
              <a:outerShdw blurRad="127000" rotWithShape="0" algn="bl" dir="18900000" dist="127000">
                <a:schemeClr val="lt2">
                  <a:alpha val="6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731" name="Google Shape;1731;p73"/>
            <p:cNvSpPr/>
            <p:nvPr/>
          </p:nvSpPr>
          <p:spPr>
            <a:xfrm>
              <a:off x="1143001" y="3353745"/>
              <a:ext cx="1573500" cy="399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800">
                  <a:solidFill>
                    <a:srgbClr val="FFFFFF"/>
                  </a:solidFill>
                  <a:latin typeface="Golos Text"/>
                  <a:ea typeface="Golos Text"/>
                  <a:cs typeface="Golos Text"/>
                  <a:sym typeface="Golos Text"/>
                </a:rPr>
                <a:t>Вопрос 1</a:t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2" name="Google Shape;1732;p73"/>
          <p:cNvSpPr/>
          <p:nvPr/>
        </p:nvSpPr>
        <p:spPr>
          <a:xfrm>
            <a:off x="25991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2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3" name="Google Shape;1733;p73"/>
          <p:cNvSpPr/>
          <p:nvPr/>
        </p:nvSpPr>
        <p:spPr>
          <a:xfrm>
            <a:off x="43517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3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4" name="Google Shape;1734;p73"/>
          <p:cNvSpPr/>
          <p:nvPr/>
        </p:nvSpPr>
        <p:spPr>
          <a:xfrm>
            <a:off x="61043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4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5" name="Google Shape;1735;p73"/>
          <p:cNvSpPr/>
          <p:nvPr/>
        </p:nvSpPr>
        <p:spPr>
          <a:xfrm>
            <a:off x="79331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5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6" name="Google Shape;1736;p73"/>
          <p:cNvSpPr/>
          <p:nvPr/>
        </p:nvSpPr>
        <p:spPr>
          <a:xfrm>
            <a:off x="980842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rgbClr val="76318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6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7" name="Google Shape;1737;p73"/>
          <p:cNvPicPr preferRelativeResize="0"/>
          <p:nvPr/>
        </p:nvPicPr>
        <p:blipFill rotWithShape="1">
          <a:blip r:embed="rId5">
            <a:alphaModFix/>
          </a:blip>
          <a:srcRect b="0" l="0" r="-6997" t="0"/>
          <a:stretch/>
        </p:blipFill>
        <p:spPr>
          <a:xfrm>
            <a:off x="2875200" y="1322225"/>
            <a:ext cx="9968676" cy="538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237176"/>
            <a:ext cx="6732925" cy="351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75000"/>
          </a:blip>
          <a:stretch>
            <a:fillRect/>
          </a:stretch>
        </a:blipFill>
      </p:bgPr>
    </p:bg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743" name="Google Shape;1743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1744" name="Google Shape;1744;p74"/>
          <p:cNvSpPr/>
          <p:nvPr/>
        </p:nvSpPr>
        <p:spPr>
          <a:xfrm>
            <a:off x="554475" y="295200"/>
            <a:ext cx="11436600" cy="399600"/>
          </a:xfrm>
          <a:prstGeom prst="roundRect">
            <a:avLst>
              <a:gd fmla="val 50000" name="adj"/>
            </a:avLst>
          </a:prstGeom>
          <a:solidFill>
            <a:schemeClr val="lt1">
              <a:alpha val="89410"/>
            </a:schemeClr>
          </a:solidFill>
          <a:ln cap="flat" cmpd="sng" w="9525">
            <a:solidFill>
              <a:schemeClr val="lt2">
                <a:alpha val="4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45" name="Google Shape;1745;p74"/>
          <p:cNvGrpSpPr/>
          <p:nvPr/>
        </p:nvGrpSpPr>
        <p:grpSpPr>
          <a:xfrm>
            <a:off x="859275" y="296775"/>
            <a:ext cx="1573500" cy="399600"/>
            <a:chOff x="1143001" y="3353745"/>
            <a:chExt cx="1573500" cy="399600"/>
          </a:xfrm>
        </p:grpSpPr>
        <p:sp>
          <p:nvSpPr>
            <p:cNvPr id="1746" name="Google Shape;1746;p74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  <a:effectLst>
              <a:outerShdw blurRad="127000" rotWithShape="0" algn="tr" dir="8100000" dist="127000">
                <a:schemeClr val="dk1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747" name="Google Shape;1747;p74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  <a:effectLst>
              <a:outerShdw blurRad="127000" rotWithShape="0" algn="bl" dir="18900000" dist="127000">
                <a:schemeClr val="lt2">
                  <a:alpha val="6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748" name="Google Shape;1748;p74"/>
            <p:cNvSpPr/>
            <p:nvPr/>
          </p:nvSpPr>
          <p:spPr>
            <a:xfrm>
              <a:off x="1143001" y="3353745"/>
              <a:ext cx="1573500" cy="399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800">
                  <a:solidFill>
                    <a:srgbClr val="FFFFFF"/>
                  </a:solidFill>
                  <a:latin typeface="Golos Text"/>
                  <a:ea typeface="Golos Text"/>
                  <a:cs typeface="Golos Text"/>
                  <a:sym typeface="Golos Text"/>
                </a:rPr>
                <a:t>Вопрос 1</a:t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49" name="Google Shape;1749;p74"/>
          <p:cNvSpPr/>
          <p:nvPr/>
        </p:nvSpPr>
        <p:spPr>
          <a:xfrm>
            <a:off x="25991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2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0" name="Google Shape;1750;p74"/>
          <p:cNvSpPr/>
          <p:nvPr/>
        </p:nvSpPr>
        <p:spPr>
          <a:xfrm>
            <a:off x="43517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3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1" name="Google Shape;1751;p74"/>
          <p:cNvSpPr/>
          <p:nvPr/>
        </p:nvSpPr>
        <p:spPr>
          <a:xfrm>
            <a:off x="61043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4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2" name="Google Shape;1752;p74"/>
          <p:cNvSpPr/>
          <p:nvPr/>
        </p:nvSpPr>
        <p:spPr>
          <a:xfrm>
            <a:off x="793317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5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3" name="Google Shape;1753;p74"/>
          <p:cNvSpPr/>
          <p:nvPr/>
        </p:nvSpPr>
        <p:spPr>
          <a:xfrm>
            <a:off x="9808425" y="296775"/>
            <a:ext cx="1573500" cy="399600"/>
          </a:xfrm>
          <a:prstGeom prst="roundRect">
            <a:avLst>
              <a:gd fmla="val 50000" name="adj"/>
            </a:avLst>
          </a:prstGeom>
          <a:solidFill>
            <a:srgbClr val="76318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7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4" name="Google Shape;1754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550" y="940079"/>
            <a:ext cx="8374026" cy="524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5" name="Google Shape;1755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6250" y="3625650"/>
            <a:ext cx="6745751" cy="323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75000"/>
          </a:blip>
          <a:stretch>
            <a:fillRect/>
          </a:stretch>
        </a:blipFill>
      </p:bgPr>
    </p:bg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760" name="Google Shape;1760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1325" y="1981198"/>
            <a:ext cx="4298775" cy="3708284"/>
          </a:xfrm>
          <a:prstGeom prst="rect">
            <a:avLst/>
          </a:prstGeom>
          <a:noFill/>
          <a:ln>
            <a:noFill/>
          </a:ln>
        </p:spPr>
      </p:pic>
      <p:sp>
        <p:nvSpPr>
          <p:cNvPr id="1762" name="Google Shape;1762;p75"/>
          <p:cNvSpPr txBox="1"/>
          <p:nvPr/>
        </p:nvSpPr>
        <p:spPr>
          <a:xfrm>
            <a:off x="76200" y="628800"/>
            <a:ext cx="11754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3100">
                <a:solidFill>
                  <a:srgbClr val="0B2027"/>
                </a:solidFill>
                <a:latin typeface="Caveat Medium"/>
                <a:ea typeface="Caveat Medium"/>
                <a:cs typeface="Caveat Medium"/>
                <a:sym typeface="Caveat Medium"/>
              </a:rPr>
              <a:t>В июне 2014 года слили две отдельные БД и число ID пользователей резко </a:t>
            </a:r>
            <a:r>
              <a:rPr lang="ru-RU" sz="3100">
                <a:solidFill>
                  <a:srgbClr val="0B2027"/>
                </a:solidFill>
                <a:latin typeface="Caveat Medium"/>
                <a:ea typeface="Caveat Medium"/>
                <a:cs typeface="Caveat Medium"/>
                <a:sym typeface="Caveat Medium"/>
              </a:rPr>
              <a:t>возросло, что исказило временной ряд и препятствовало корректному обучению</a:t>
            </a:r>
            <a:r>
              <a:rPr lang="ru-RU" sz="3100">
                <a:solidFill>
                  <a:srgbClr val="0B2027"/>
                </a:solidFill>
                <a:latin typeface="Caveat Medium"/>
                <a:ea typeface="Caveat Medium"/>
                <a:cs typeface="Caveat Medium"/>
                <a:sym typeface="Caveat Medium"/>
              </a:rPr>
              <a:t> </a:t>
            </a:r>
            <a:endParaRPr i="0" sz="3100" u="none" cap="none" strike="noStrike">
              <a:solidFill>
                <a:srgbClr val="0B2027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75000"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243" name="Google Shape;24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44" name="Google Shape;24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1"/>
          <p:cNvSpPr/>
          <p:nvPr/>
        </p:nvSpPr>
        <p:spPr>
          <a:xfrm>
            <a:off x="249675" y="142800"/>
            <a:ext cx="11436600" cy="399600"/>
          </a:xfrm>
          <a:prstGeom prst="roundRect">
            <a:avLst>
              <a:gd fmla="val 50000" name="adj"/>
            </a:avLst>
          </a:prstGeom>
          <a:solidFill>
            <a:schemeClr val="lt1">
              <a:alpha val="89410"/>
            </a:schemeClr>
          </a:solidFill>
          <a:ln cap="flat" cmpd="sng" w="9525">
            <a:solidFill>
              <a:schemeClr val="lt2">
                <a:alpha val="4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6" name="Google Shape;246;p31"/>
          <p:cNvGrpSpPr/>
          <p:nvPr/>
        </p:nvGrpSpPr>
        <p:grpSpPr>
          <a:xfrm>
            <a:off x="554475" y="144375"/>
            <a:ext cx="1573500" cy="399600"/>
            <a:chOff x="1143001" y="3353745"/>
            <a:chExt cx="1573500" cy="399600"/>
          </a:xfrm>
        </p:grpSpPr>
        <p:sp>
          <p:nvSpPr>
            <p:cNvPr id="247" name="Google Shape;247;p31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rgbClr val="F1F4F8"/>
            </a:solidFill>
            <a:ln>
              <a:noFill/>
            </a:ln>
            <a:effectLst>
              <a:outerShdw blurRad="127000" rotWithShape="0" algn="tr" dir="8100000" dist="127000">
                <a:schemeClr val="dk1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rgbClr val="F1F4F8"/>
            </a:solidFill>
            <a:ln>
              <a:noFill/>
            </a:ln>
            <a:effectLst>
              <a:outerShdw blurRad="127000" rotWithShape="0" algn="bl" dir="18900000" dist="127000">
                <a:schemeClr val="lt2">
                  <a:alpha val="6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1143001" y="3353745"/>
              <a:ext cx="1573500" cy="399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800">
                  <a:solidFill>
                    <a:srgbClr val="FFFFFF"/>
                  </a:solidFill>
                  <a:latin typeface="Golos Text"/>
                  <a:ea typeface="Golos Text"/>
                  <a:cs typeface="Golos Text"/>
                  <a:sym typeface="Golos Text"/>
                </a:rPr>
                <a:t>Вопрос 1</a:t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" name="Google Shape;250;p31"/>
          <p:cNvSpPr/>
          <p:nvPr/>
        </p:nvSpPr>
        <p:spPr>
          <a:xfrm>
            <a:off x="2294375" y="1443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2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1"/>
          <p:cNvSpPr/>
          <p:nvPr/>
        </p:nvSpPr>
        <p:spPr>
          <a:xfrm>
            <a:off x="4046975" y="144375"/>
            <a:ext cx="1573500" cy="399600"/>
          </a:xfrm>
          <a:prstGeom prst="roundRect">
            <a:avLst>
              <a:gd fmla="val 50000" name="adj"/>
            </a:avLst>
          </a:prstGeom>
          <a:solidFill>
            <a:srgbClr val="76318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3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1"/>
          <p:cNvSpPr/>
          <p:nvPr/>
        </p:nvSpPr>
        <p:spPr>
          <a:xfrm>
            <a:off x="5799575" y="1443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4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1"/>
          <p:cNvSpPr/>
          <p:nvPr/>
        </p:nvSpPr>
        <p:spPr>
          <a:xfrm>
            <a:off x="7628375" y="1443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5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1"/>
          <p:cNvSpPr/>
          <p:nvPr/>
        </p:nvSpPr>
        <p:spPr>
          <a:xfrm>
            <a:off x="9503625" y="1443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6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1"/>
          <p:cNvSpPr/>
          <p:nvPr/>
        </p:nvSpPr>
        <p:spPr>
          <a:xfrm>
            <a:off x="440900" y="1091975"/>
            <a:ext cx="11228100" cy="5365200"/>
          </a:xfrm>
          <a:prstGeom prst="roundRect">
            <a:avLst>
              <a:gd fmla="val 9047" name="adj"/>
            </a:avLst>
          </a:prstGeom>
          <a:gradFill>
            <a:gsLst>
              <a:gs pos="0">
                <a:srgbClr val="00D29D">
                  <a:alpha val="60000"/>
                </a:srgbClr>
              </a:gs>
              <a:gs pos="50000">
                <a:srgbClr val="00D29D">
                  <a:alpha val="80000"/>
                </a:srgbClr>
              </a:gs>
              <a:gs pos="100000">
                <a:srgbClr val="DDFBED">
                  <a:alpha val="0"/>
                </a:srgbClr>
              </a:gs>
            </a:gsLst>
            <a:lin ang="5400700" scaled="0"/>
          </a:gradFill>
          <a:ln>
            <a:noFill/>
          </a:ln>
          <a:effectLst>
            <a:outerShdw blurRad="101600" rotWithShape="0" algn="tl" dir="2700000" dist="88900">
              <a:srgbClr val="000000">
                <a:alpha val="29409"/>
              </a:srgbClr>
            </a:outerShdw>
          </a:effectLst>
        </p:spPr>
        <p:txBody>
          <a:bodyPr anchorCtr="0" anchor="ctr" bIns="38075" lIns="76150" spcFirstLastPara="1" rIns="76150" wrap="square" tIns="380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256" name="Google Shape;256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3300" y="1364800"/>
            <a:ext cx="10943300" cy="49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1"/>
          <p:cNvSpPr txBox="1"/>
          <p:nvPr/>
        </p:nvSpPr>
        <p:spPr>
          <a:xfrm>
            <a:off x="924825" y="2192225"/>
            <a:ext cx="100863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45720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3500">
                <a:solidFill>
                  <a:srgbClr val="1F1F1F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Народная мудрость гласит: </a:t>
            </a:r>
            <a:endParaRPr sz="3500">
              <a:solidFill>
                <a:srgbClr val="1F1F1F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indent="45720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3500">
                <a:solidFill>
                  <a:srgbClr val="1F1F1F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“Послушай женщину и сделай наоборот! “</a:t>
            </a:r>
            <a:endParaRPr sz="3500">
              <a:solidFill>
                <a:srgbClr val="1F1F1F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indent="45720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3500">
                <a:solidFill>
                  <a:srgbClr val="1F1F1F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 С  </a:t>
            </a:r>
            <a:r>
              <a:rPr lang="ru-RU" sz="3500">
                <a:solidFill>
                  <a:srgbClr val="763186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НЕЙ</a:t>
            </a:r>
            <a:r>
              <a:rPr lang="ru-RU" sz="3500">
                <a:solidFill>
                  <a:srgbClr val="1F1F1F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 можно и нужно  поступить также, но только тогда, когда она всем своим РОКерским существом скатилась под наклонную. </a:t>
            </a:r>
            <a:endParaRPr sz="3500">
              <a:solidFill>
                <a:srgbClr val="1F1F1F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indent="45720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3500">
                <a:solidFill>
                  <a:srgbClr val="1F1F1F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Назовите </a:t>
            </a:r>
            <a:r>
              <a:rPr lang="ru-RU" sz="3500">
                <a:solidFill>
                  <a:srgbClr val="763186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ЕЁ</a:t>
            </a:r>
            <a:endParaRPr i="0" sz="3500" u="none" cap="none" strike="noStrike">
              <a:solidFill>
                <a:srgbClr val="763186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 amt="75000"/>
          </a:blip>
          <a:stretch>
            <a:fillRect/>
          </a:stretch>
        </a:blipFill>
      </p:bgPr>
    </p:bg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76"/>
          <p:cNvSpPr/>
          <p:nvPr/>
        </p:nvSpPr>
        <p:spPr>
          <a:xfrm>
            <a:off x="783075" y="447600"/>
            <a:ext cx="11041500" cy="399600"/>
          </a:xfrm>
          <a:prstGeom prst="roundRect">
            <a:avLst>
              <a:gd fmla="val 50000" name="adj"/>
            </a:avLst>
          </a:prstGeom>
          <a:solidFill>
            <a:schemeClr val="lt1">
              <a:alpha val="89410"/>
            </a:schemeClr>
          </a:solidFill>
          <a:ln cap="flat" cmpd="sng" w="9525">
            <a:solidFill>
              <a:schemeClr val="lt2">
                <a:alpha val="4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8" name="Google Shape;1768;p76"/>
          <p:cNvSpPr txBox="1"/>
          <p:nvPr/>
        </p:nvSpPr>
        <p:spPr>
          <a:xfrm>
            <a:off x="2875875" y="2083075"/>
            <a:ext cx="72927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latin typeface="Caveat Medium"/>
                <a:ea typeface="Caveat Medium"/>
                <a:cs typeface="Caveat Medium"/>
                <a:sym typeface="Caveat Medium"/>
              </a:rPr>
              <a:t>Ну вот и закончился праздничный квиз,</a:t>
            </a:r>
            <a:endParaRPr sz="4000">
              <a:latin typeface="Caveat Medium"/>
              <a:ea typeface="Caveat Medium"/>
              <a:cs typeface="Caveat Medium"/>
              <a:sym typeface="Cave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latin typeface="Caveat Medium"/>
                <a:ea typeface="Caveat Medium"/>
                <a:cs typeface="Caveat Medium"/>
                <a:sym typeface="Caveat Medium"/>
              </a:rPr>
              <a:t>Теперь все получат заслуженный приз !</a:t>
            </a:r>
            <a:endParaRPr sz="4000">
              <a:latin typeface="Caveat Medium"/>
              <a:ea typeface="Caveat Medium"/>
              <a:cs typeface="Caveat Medium"/>
              <a:sym typeface="Cave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latin typeface="Caveat Medium"/>
                <a:ea typeface="Caveat Medium"/>
                <a:cs typeface="Caveat Medium"/>
                <a:sym typeface="Caveat Medium"/>
              </a:rPr>
              <a:t>Носите его когда вам угодно,</a:t>
            </a:r>
            <a:endParaRPr sz="4000">
              <a:latin typeface="Caveat Medium"/>
              <a:ea typeface="Caveat Medium"/>
              <a:cs typeface="Caveat Medium"/>
              <a:sym typeface="Cave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latin typeface="Caveat Medium"/>
                <a:ea typeface="Caveat Medium"/>
                <a:cs typeface="Caveat Medium"/>
                <a:sym typeface="Caveat Medium"/>
              </a:rPr>
              <a:t>Пусть будет в нем сухо, тепло и удобно!</a:t>
            </a:r>
            <a:endParaRPr sz="4000"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pic>
        <p:nvPicPr>
          <p:cNvPr id="1769" name="Google Shape;1769;p76"/>
          <p:cNvPicPr preferRelativeResize="0"/>
          <p:nvPr/>
        </p:nvPicPr>
        <p:blipFill rotWithShape="1">
          <a:blip r:embed="rId4">
            <a:alphaModFix/>
          </a:blip>
          <a:srcRect b="23913" l="0" r="0" t="21947"/>
          <a:stretch/>
        </p:blipFill>
        <p:spPr>
          <a:xfrm>
            <a:off x="8150" y="-1"/>
            <a:ext cx="2708200" cy="2792874"/>
          </a:xfrm>
          <a:prstGeom prst="rect">
            <a:avLst/>
          </a:prstGeom>
          <a:noFill/>
          <a:ln>
            <a:noFill/>
          </a:ln>
        </p:spPr>
      </p:pic>
      <p:sp>
        <p:nvSpPr>
          <p:cNvPr id="1770" name="Google Shape;1770;p76"/>
          <p:cNvSpPr/>
          <p:nvPr/>
        </p:nvSpPr>
        <p:spPr>
          <a:xfrm>
            <a:off x="783075" y="6019800"/>
            <a:ext cx="11041500" cy="399600"/>
          </a:xfrm>
          <a:prstGeom prst="roundRect">
            <a:avLst>
              <a:gd fmla="val 50000" name="adj"/>
            </a:avLst>
          </a:prstGeom>
          <a:solidFill>
            <a:schemeClr val="lt1">
              <a:alpha val="89410"/>
            </a:schemeClr>
          </a:solidFill>
          <a:ln cap="flat" cmpd="sng" w="9525">
            <a:solidFill>
              <a:schemeClr val="lt2">
                <a:alpha val="4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1" name="Google Shape;1771;p76"/>
          <p:cNvPicPr preferRelativeResize="0"/>
          <p:nvPr/>
        </p:nvPicPr>
        <p:blipFill rotWithShape="1">
          <a:blip r:embed="rId4">
            <a:alphaModFix/>
          </a:blip>
          <a:srcRect b="23913" l="0" r="0" t="21947"/>
          <a:stretch/>
        </p:blipFill>
        <p:spPr>
          <a:xfrm flipH="1">
            <a:off x="9483800" y="4065124"/>
            <a:ext cx="2708200" cy="279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2" name="Google Shape;1772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076" y="4761550"/>
            <a:ext cx="1980801" cy="198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3" name="Google Shape;1773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0130523" y="143825"/>
            <a:ext cx="1980801" cy="198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4" name="Google Shape;1774;p76"/>
          <p:cNvPicPr preferRelativeResize="0"/>
          <p:nvPr/>
        </p:nvPicPr>
        <p:blipFill rotWithShape="1">
          <a:blip r:embed="rId6">
            <a:alphaModFix/>
          </a:blip>
          <a:srcRect b="55319" l="0" r="81685" t="0"/>
          <a:stretch/>
        </p:blipFill>
        <p:spPr>
          <a:xfrm>
            <a:off x="2418675" y="5343825"/>
            <a:ext cx="897375" cy="10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5" name="Google Shape;1775;p76"/>
          <p:cNvPicPr preferRelativeResize="0"/>
          <p:nvPr/>
        </p:nvPicPr>
        <p:blipFill rotWithShape="1">
          <a:blip r:embed="rId6">
            <a:alphaModFix/>
          </a:blip>
          <a:srcRect b="55319" l="0" r="81685" t="0"/>
          <a:stretch/>
        </p:blipFill>
        <p:spPr>
          <a:xfrm>
            <a:off x="3404500" y="4966275"/>
            <a:ext cx="897375" cy="10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6" name="Google Shape;1776;p76"/>
          <p:cNvPicPr preferRelativeResize="0"/>
          <p:nvPr/>
        </p:nvPicPr>
        <p:blipFill rotWithShape="1">
          <a:blip r:embed="rId6">
            <a:alphaModFix/>
          </a:blip>
          <a:srcRect b="55319" l="0" r="81685" t="0"/>
          <a:stretch/>
        </p:blipFill>
        <p:spPr>
          <a:xfrm>
            <a:off x="4433225" y="5340900"/>
            <a:ext cx="897375" cy="10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7" name="Google Shape;1777;p76"/>
          <p:cNvPicPr preferRelativeResize="0"/>
          <p:nvPr/>
        </p:nvPicPr>
        <p:blipFill rotWithShape="1">
          <a:blip r:embed="rId6">
            <a:alphaModFix/>
          </a:blip>
          <a:srcRect b="55319" l="0" r="81685" t="0"/>
          <a:stretch/>
        </p:blipFill>
        <p:spPr>
          <a:xfrm>
            <a:off x="5429400" y="4966275"/>
            <a:ext cx="897375" cy="10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8" name="Google Shape;1778;p76"/>
          <p:cNvPicPr preferRelativeResize="0"/>
          <p:nvPr/>
        </p:nvPicPr>
        <p:blipFill rotWithShape="1">
          <a:blip r:embed="rId6">
            <a:alphaModFix/>
          </a:blip>
          <a:srcRect b="55319" l="0" r="81685" t="0"/>
          <a:stretch/>
        </p:blipFill>
        <p:spPr>
          <a:xfrm>
            <a:off x="6425575" y="5347275"/>
            <a:ext cx="897375" cy="10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9" name="Google Shape;1779;p76"/>
          <p:cNvPicPr preferRelativeResize="0"/>
          <p:nvPr/>
        </p:nvPicPr>
        <p:blipFill rotWithShape="1">
          <a:blip r:embed="rId6">
            <a:alphaModFix/>
          </a:blip>
          <a:srcRect b="55319" l="0" r="81685" t="0"/>
          <a:stretch/>
        </p:blipFill>
        <p:spPr>
          <a:xfrm>
            <a:off x="7456600" y="4974400"/>
            <a:ext cx="897375" cy="10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0" name="Google Shape;1780;p76"/>
          <p:cNvPicPr preferRelativeResize="0"/>
          <p:nvPr/>
        </p:nvPicPr>
        <p:blipFill rotWithShape="1">
          <a:blip r:embed="rId6">
            <a:alphaModFix/>
          </a:blip>
          <a:srcRect b="55319" l="0" r="81685" t="0"/>
          <a:stretch/>
        </p:blipFill>
        <p:spPr>
          <a:xfrm>
            <a:off x="8432100" y="5355400"/>
            <a:ext cx="897375" cy="10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1" name="Google Shape;1781;p76"/>
          <p:cNvPicPr preferRelativeResize="0"/>
          <p:nvPr/>
        </p:nvPicPr>
        <p:blipFill rotWithShape="1">
          <a:blip r:embed="rId6">
            <a:alphaModFix/>
          </a:blip>
          <a:srcRect b="55319" l="0" r="81685" t="0"/>
          <a:stretch/>
        </p:blipFill>
        <p:spPr>
          <a:xfrm flipH="1" rot="10800000">
            <a:off x="2875875" y="848025"/>
            <a:ext cx="897375" cy="10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p76"/>
          <p:cNvPicPr preferRelativeResize="0"/>
          <p:nvPr/>
        </p:nvPicPr>
        <p:blipFill rotWithShape="1">
          <a:blip r:embed="rId6">
            <a:alphaModFix/>
          </a:blip>
          <a:srcRect b="55319" l="0" r="81685" t="0"/>
          <a:stretch/>
        </p:blipFill>
        <p:spPr>
          <a:xfrm flipH="1" rot="10800000">
            <a:off x="3861700" y="470475"/>
            <a:ext cx="897375" cy="10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3" name="Google Shape;1783;p76"/>
          <p:cNvPicPr preferRelativeResize="0"/>
          <p:nvPr/>
        </p:nvPicPr>
        <p:blipFill rotWithShape="1">
          <a:blip r:embed="rId6">
            <a:alphaModFix/>
          </a:blip>
          <a:srcRect b="55319" l="0" r="81685" t="0"/>
          <a:stretch/>
        </p:blipFill>
        <p:spPr>
          <a:xfrm flipH="1" rot="10800000">
            <a:off x="4890425" y="845100"/>
            <a:ext cx="897375" cy="10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4" name="Google Shape;1784;p76"/>
          <p:cNvPicPr preferRelativeResize="0"/>
          <p:nvPr/>
        </p:nvPicPr>
        <p:blipFill rotWithShape="1">
          <a:blip r:embed="rId6">
            <a:alphaModFix/>
          </a:blip>
          <a:srcRect b="55319" l="0" r="81685" t="0"/>
          <a:stretch/>
        </p:blipFill>
        <p:spPr>
          <a:xfrm flipH="1" rot="10800000">
            <a:off x="5886600" y="470475"/>
            <a:ext cx="897375" cy="10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5" name="Google Shape;1785;p76"/>
          <p:cNvPicPr preferRelativeResize="0"/>
          <p:nvPr/>
        </p:nvPicPr>
        <p:blipFill rotWithShape="1">
          <a:blip r:embed="rId6">
            <a:alphaModFix/>
          </a:blip>
          <a:srcRect b="55319" l="0" r="81685" t="0"/>
          <a:stretch/>
        </p:blipFill>
        <p:spPr>
          <a:xfrm flipH="1" rot="10800000">
            <a:off x="6882775" y="851475"/>
            <a:ext cx="897375" cy="10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6" name="Google Shape;1786;p76"/>
          <p:cNvPicPr preferRelativeResize="0"/>
          <p:nvPr/>
        </p:nvPicPr>
        <p:blipFill rotWithShape="1">
          <a:blip r:embed="rId6">
            <a:alphaModFix/>
          </a:blip>
          <a:srcRect b="55319" l="0" r="81685" t="0"/>
          <a:stretch/>
        </p:blipFill>
        <p:spPr>
          <a:xfrm flipH="1" rot="10800000">
            <a:off x="7913800" y="478600"/>
            <a:ext cx="897375" cy="10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7" name="Google Shape;1787;p76"/>
          <p:cNvPicPr preferRelativeResize="0"/>
          <p:nvPr/>
        </p:nvPicPr>
        <p:blipFill rotWithShape="1">
          <a:blip r:embed="rId6">
            <a:alphaModFix/>
          </a:blip>
          <a:srcRect b="55319" l="0" r="81685" t="0"/>
          <a:stretch/>
        </p:blipFill>
        <p:spPr>
          <a:xfrm flipH="1" rot="10800000">
            <a:off x="8889300" y="783400"/>
            <a:ext cx="897375" cy="106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75000"/>
          </a:blip>
          <a:stretch>
            <a:fillRect/>
          </a:stretch>
        </a:blip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262" name="Google Shape;26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63" name="Google Shape;26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2"/>
          <p:cNvSpPr/>
          <p:nvPr/>
        </p:nvSpPr>
        <p:spPr>
          <a:xfrm>
            <a:off x="249675" y="142800"/>
            <a:ext cx="11436600" cy="399600"/>
          </a:xfrm>
          <a:prstGeom prst="roundRect">
            <a:avLst>
              <a:gd fmla="val 50000" name="adj"/>
            </a:avLst>
          </a:prstGeom>
          <a:solidFill>
            <a:schemeClr val="lt1">
              <a:alpha val="89410"/>
            </a:schemeClr>
          </a:solidFill>
          <a:ln cap="flat" cmpd="sng" w="9525">
            <a:solidFill>
              <a:schemeClr val="lt2">
                <a:alpha val="4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5" name="Google Shape;265;p32"/>
          <p:cNvGrpSpPr/>
          <p:nvPr/>
        </p:nvGrpSpPr>
        <p:grpSpPr>
          <a:xfrm>
            <a:off x="554475" y="144375"/>
            <a:ext cx="1573500" cy="399600"/>
            <a:chOff x="1143001" y="3353745"/>
            <a:chExt cx="1573500" cy="399600"/>
          </a:xfrm>
        </p:grpSpPr>
        <p:sp>
          <p:nvSpPr>
            <p:cNvPr id="266" name="Google Shape;266;p32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rgbClr val="F1F4F8"/>
            </a:solidFill>
            <a:ln>
              <a:noFill/>
            </a:ln>
            <a:effectLst>
              <a:outerShdw blurRad="127000" rotWithShape="0" algn="tr" dir="8100000" dist="127000">
                <a:schemeClr val="dk1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267" name="Google Shape;267;p32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rgbClr val="F1F4F8"/>
            </a:solidFill>
            <a:ln>
              <a:noFill/>
            </a:ln>
            <a:effectLst>
              <a:outerShdw blurRad="127000" rotWithShape="0" algn="bl" dir="18900000" dist="127000">
                <a:schemeClr val="lt2">
                  <a:alpha val="6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>
              <a:off x="1143001" y="3353745"/>
              <a:ext cx="1573500" cy="399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800">
                  <a:solidFill>
                    <a:srgbClr val="FFFFFF"/>
                  </a:solidFill>
                  <a:latin typeface="Golos Text"/>
                  <a:ea typeface="Golos Text"/>
                  <a:cs typeface="Golos Text"/>
                  <a:sym typeface="Golos Text"/>
                </a:rPr>
                <a:t>Вопрос 1</a:t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2294375" y="1443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2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2"/>
          <p:cNvSpPr/>
          <p:nvPr/>
        </p:nvSpPr>
        <p:spPr>
          <a:xfrm>
            <a:off x="4046975" y="1443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3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2"/>
          <p:cNvSpPr/>
          <p:nvPr/>
        </p:nvSpPr>
        <p:spPr>
          <a:xfrm>
            <a:off x="5799575" y="144375"/>
            <a:ext cx="1573500" cy="399600"/>
          </a:xfrm>
          <a:prstGeom prst="roundRect">
            <a:avLst>
              <a:gd fmla="val 50000" name="adj"/>
            </a:avLst>
          </a:prstGeom>
          <a:solidFill>
            <a:srgbClr val="76318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4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2"/>
          <p:cNvSpPr/>
          <p:nvPr/>
        </p:nvSpPr>
        <p:spPr>
          <a:xfrm>
            <a:off x="7628375" y="1443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5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2"/>
          <p:cNvSpPr/>
          <p:nvPr/>
        </p:nvSpPr>
        <p:spPr>
          <a:xfrm>
            <a:off x="9503625" y="1443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6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2"/>
          <p:cNvSpPr/>
          <p:nvPr/>
        </p:nvSpPr>
        <p:spPr>
          <a:xfrm>
            <a:off x="440900" y="1091975"/>
            <a:ext cx="11228100" cy="5365200"/>
          </a:xfrm>
          <a:prstGeom prst="roundRect">
            <a:avLst>
              <a:gd fmla="val 9047" name="adj"/>
            </a:avLst>
          </a:prstGeom>
          <a:gradFill>
            <a:gsLst>
              <a:gs pos="0">
                <a:srgbClr val="00D29D">
                  <a:alpha val="60000"/>
                </a:srgbClr>
              </a:gs>
              <a:gs pos="50000">
                <a:srgbClr val="00D29D">
                  <a:alpha val="80000"/>
                </a:srgbClr>
              </a:gs>
              <a:gs pos="100000">
                <a:srgbClr val="DDFBED">
                  <a:alpha val="0"/>
                </a:srgbClr>
              </a:gs>
            </a:gsLst>
            <a:lin ang="5400700" scaled="0"/>
          </a:gradFill>
          <a:ln>
            <a:noFill/>
          </a:ln>
          <a:effectLst>
            <a:outerShdw blurRad="101600" rotWithShape="0" algn="tl" dir="2700000" dist="88900">
              <a:srgbClr val="000000">
                <a:alpha val="29409"/>
              </a:srgbClr>
            </a:outerShdw>
          </a:effectLst>
        </p:spPr>
        <p:txBody>
          <a:bodyPr anchorCtr="0" anchor="ctr" bIns="38075" lIns="76150" spcFirstLastPara="1" rIns="76150" wrap="square" tIns="380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275" name="Google Shape;275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3300" y="1364800"/>
            <a:ext cx="10943300" cy="49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2"/>
          <p:cNvSpPr txBox="1"/>
          <p:nvPr/>
        </p:nvSpPr>
        <p:spPr>
          <a:xfrm>
            <a:off x="924825" y="1658825"/>
            <a:ext cx="10086300" cy="43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457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3100">
                <a:solidFill>
                  <a:srgbClr val="1F1F1F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У </a:t>
            </a:r>
            <a:r>
              <a:rPr lang="ru-RU" sz="3100">
                <a:solidFill>
                  <a:srgbClr val="763186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НЕГО </a:t>
            </a:r>
            <a:r>
              <a:rPr lang="ru-RU" sz="3100">
                <a:solidFill>
                  <a:srgbClr val="1F1F1F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много названий, услышав каждое из которых вы поймете, о чем речь. </a:t>
            </a:r>
            <a:endParaRPr sz="3100">
              <a:solidFill>
                <a:srgbClr val="1F1F1F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indent="457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3100">
                <a:solidFill>
                  <a:srgbClr val="1F1F1F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Первое- связано с фамилией его немецкого открывателя.</a:t>
            </a:r>
            <a:endParaRPr sz="3100">
              <a:solidFill>
                <a:srgbClr val="1F1F1F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indent="457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3100">
                <a:solidFill>
                  <a:srgbClr val="1F1F1F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Второе - с </a:t>
            </a:r>
            <a:r>
              <a:rPr lang="ru-RU" sz="3100">
                <a:solidFill>
                  <a:srgbClr val="763186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ЕГО</a:t>
            </a:r>
            <a:r>
              <a:rPr lang="ru-RU" sz="3100">
                <a:solidFill>
                  <a:srgbClr val="1F1F1F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 телосложением.</a:t>
            </a:r>
            <a:endParaRPr sz="3100">
              <a:solidFill>
                <a:srgbClr val="1F1F1F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indent="457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3100">
                <a:solidFill>
                  <a:srgbClr val="1F1F1F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Третье - с характером и ключевыми особенностями. </a:t>
            </a:r>
            <a:endParaRPr sz="3100">
              <a:solidFill>
                <a:srgbClr val="1F1F1F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indent="457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3100">
                <a:solidFill>
                  <a:srgbClr val="1F1F1F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Но как </a:t>
            </a:r>
            <a:r>
              <a:rPr lang="ru-RU" sz="3100">
                <a:solidFill>
                  <a:srgbClr val="763186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ЕГО</a:t>
            </a:r>
            <a:r>
              <a:rPr lang="ru-RU" sz="3100">
                <a:solidFill>
                  <a:srgbClr val="1F1F1F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 не назови - оно наше все. И все дороги большого скопления чего -либо ведут к </a:t>
            </a:r>
            <a:r>
              <a:rPr lang="ru-RU" sz="3100">
                <a:solidFill>
                  <a:srgbClr val="763186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НЕМУ</a:t>
            </a:r>
            <a:r>
              <a:rPr lang="ru-RU" sz="3100">
                <a:solidFill>
                  <a:srgbClr val="1F1F1F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. По крайней мере, все мы в это верим. </a:t>
            </a:r>
            <a:endParaRPr sz="3100">
              <a:solidFill>
                <a:srgbClr val="1F1F1F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indent="457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3100">
                <a:solidFill>
                  <a:srgbClr val="1F1F1F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Назовите </a:t>
            </a:r>
            <a:r>
              <a:rPr lang="ru-RU" sz="3100">
                <a:solidFill>
                  <a:srgbClr val="763186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ВСЕ  три  ЕГО</a:t>
            </a:r>
            <a:r>
              <a:rPr lang="ru-RU" sz="3100">
                <a:solidFill>
                  <a:srgbClr val="1F1F1F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 названия</a:t>
            </a:r>
            <a:endParaRPr i="0" sz="3100" u="none" cap="none" strike="noStrike">
              <a:solidFill>
                <a:srgbClr val="763186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75000"/>
          </a:blip>
          <a:stretch>
            <a:fillRect/>
          </a:stretch>
        </a:blip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281" name="Google Shape;28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3"/>
          <p:cNvSpPr/>
          <p:nvPr/>
        </p:nvSpPr>
        <p:spPr>
          <a:xfrm>
            <a:off x="249675" y="142800"/>
            <a:ext cx="11436600" cy="399600"/>
          </a:xfrm>
          <a:prstGeom prst="roundRect">
            <a:avLst>
              <a:gd fmla="val 50000" name="adj"/>
            </a:avLst>
          </a:prstGeom>
          <a:solidFill>
            <a:schemeClr val="lt1">
              <a:alpha val="89410"/>
            </a:schemeClr>
          </a:solidFill>
          <a:ln cap="flat" cmpd="sng" w="9525">
            <a:solidFill>
              <a:schemeClr val="lt2">
                <a:alpha val="4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3" name="Google Shape;283;p33"/>
          <p:cNvGrpSpPr/>
          <p:nvPr/>
        </p:nvGrpSpPr>
        <p:grpSpPr>
          <a:xfrm>
            <a:off x="554475" y="144375"/>
            <a:ext cx="1573500" cy="399600"/>
            <a:chOff x="1143001" y="3353745"/>
            <a:chExt cx="1573500" cy="399600"/>
          </a:xfrm>
        </p:grpSpPr>
        <p:sp>
          <p:nvSpPr>
            <p:cNvPr id="284" name="Google Shape;284;p33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rgbClr val="F1F4F8"/>
            </a:solidFill>
            <a:ln>
              <a:noFill/>
            </a:ln>
            <a:effectLst>
              <a:outerShdw blurRad="127000" rotWithShape="0" algn="tr" dir="8100000" dist="127000">
                <a:schemeClr val="dk1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285" name="Google Shape;285;p33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rgbClr val="F1F4F8"/>
            </a:solidFill>
            <a:ln>
              <a:noFill/>
            </a:ln>
            <a:effectLst>
              <a:outerShdw blurRad="127000" rotWithShape="0" algn="bl" dir="18900000" dist="127000">
                <a:schemeClr val="lt2">
                  <a:alpha val="6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286" name="Google Shape;286;p33"/>
            <p:cNvSpPr/>
            <p:nvPr/>
          </p:nvSpPr>
          <p:spPr>
            <a:xfrm>
              <a:off x="1143001" y="3353745"/>
              <a:ext cx="1573500" cy="399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800">
                  <a:solidFill>
                    <a:srgbClr val="FFFFFF"/>
                  </a:solidFill>
                  <a:latin typeface="Golos Text"/>
                  <a:ea typeface="Golos Text"/>
                  <a:cs typeface="Golos Text"/>
                  <a:sym typeface="Golos Text"/>
                </a:rPr>
                <a:t>Вопрос 1</a:t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p33"/>
          <p:cNvSpPr/>
          <p:nvPr/>
        </p:nvSpPr>
        <p:spPr>
          <a:xfrm>
            <a:off x="2294375" y="1443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2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3"/>
          <p:cNvSpPr/>
          <p:nvPr/>
        </p:nvSpPr>
        <p:spPr>
          <a:xfrm>
            <a:off x="4046975" y="1443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3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3"/>
          <p:cNvSpPr/>
          <p:nvPr/>
        </p:nvSpPr>
        <p:spPr>
          <a:xfrm>
            <a:off x="5799575" y="1443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4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3"/>
          <p:cNvSpPr/>
          <p:nvPr/>
        </p:nvSpPr>
        <p:spPr>
          <a:xfrm>
            <a:off x="7628375" y="144375"/>
            <a:ext cx="1573500" cy="399600"/>
          </a:xfrm>
          <a:prstGeom prst="roundRect">
            <a:avLst>
              <a:gd fmla="val 50000" name="adj"/>
            </a:avLst>
          </a:prstGeom>
          <a:solidFill>
            <a:srgbClr val="76318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5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3"/>
          <p:cNvSpPr/>
          <p:nvPr/>
        </p:nvSpPr>
        <p:spPr>
          <a:xfrm>
            <a:off x="9503625" y="1443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6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3"/>
          <p:cNvSpPr/>
          <p:nvPr/>
        </p:nvSpPr>
        <p:spPr>
          <a:xfrm>
            <a:off x="440900" y="1091975"/>
            <a:ext cx="11228100" cy="5365200"/>
          </a:xfrm>
          <a:prstGeom prst="roundRect">
            <a:avLst>
              <a:gd fmla="val 9047" name="adj"/>
            </a:avLst>
          </a:prstGeom>
          <a:gradFill>
            <a:gsLst>
              <a:gs pos="0">
                <a:srgbClr val="00D29D">
                  <a:alpha val="60000"/>
                </a:srgbClr>
              </a:gs>
              <a:gs pos="50000">
                <a:srgbClr val="00D29D">
                  <a:alpha val="80000"/>
                </a:srgbClr>
              </a:gs>
              <a:gs pos="100000">
                <a:srgbClr val="DDFBED">
                  <a:alpha val="0"/>
                </a:srgbClr>
              </a:gs>
            </a:gsLst>
            <a:lin ang="5400700" scaled="0"/>
          </a:gradFill>
          <a:ln>
            <a:noFill/>
          </a:ln>
          <a:effectLst>
            <a:outerShdw blurRad="101600" rotWithShape="0" algn="tl" dir="2700000" dist="88900">
              <a:srgbClr val="000000">
                <a:alpha val="29409"/>
              </a:srgbClr>
            </a:outerShdw>
          </a:effectLst>
        </p:spPr>
        <p:txBody>
          <a:bodyPr anchorCtr="0" anchor="ctr" bIns="38075" lIns="76150" spcFirstLastPara="1" rIns="76150" wrap="square" tIns="380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293" name="Google Shape;293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3300" y="1364800"/>
            <a:ext cx="10943300" cy="49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3"/>
          <p:cNvSpPr txBox="1"/>
          <p:nvPr/>
        </p:nvSpPr>
        <p:spPr>
          <a:xfrm>
            <a:off x="924825" y="1506425"/>
            <a:ext cx="100863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45720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2800">
                <a:solidFill>
                  <a:srgbClr val="1F1F1F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Этот американец появился на свет в 1979 году, но к популярности пришел довольно недавно.  </a:t>
            </a:r>
            <a:r>
              <a:rPr lang="ru-RU" sz="2800">
                <a:solidFill>
                  <a:srgbClr val="763186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ЕГО</a:t>
            </a:r>
            <a:r>
              <a:rPr lang="ru-RU" sz="2800">
                <a:solidFill>
                  <a:srgbClr val="1F1F1F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 приглашают на многие статистические "вечеринки". </a:t>
            </a:r>
            <a:endParaRPr sz="2800">
              <a:solidFill>
                <a:srgbClr val="1F1F1F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indent="45720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2800">
                <a:solidFill>
                  <a:srgbClr val="1F1F1F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Что неудивительно, - </a:t>
            </a:r>
            <a:r>
              <a:rPr lang="ru-RU" sz="2800">
                <a:solidFill>
                  <a:srgbClr val="763186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ЕГО</a:t>
            </a:r>
            <a:r>
              <a:rPr lang="ru-RU" sz="2800">
                <a:solidFill>
                  <a:srgbClr val="1F1F1F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 райдер весьма скромен:  </a:t>
            </a:r>
            <a:endParaRPr sz="2800">
              <a:solidFill>
                <a:srgbClr val="1F1F1F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indent="45720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2800">
                <a:solidFill>
                  <a:srgbClr val="1F1F1F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отсутствие черных лебедей Насима Талеба, независимость и честность членов труппы  и, собственно, все. </a:t>
            </a:r>
            <a:endParaRPr sz="2800">
              <a:solidFill>
                <a:srgbClr val="1F1F1F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indent="45720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2800">
                <a:solidFill>
                  <a:srgbClr val="1F1F1F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При этом </a:t>
            </a:r>
            <a:r>
              <a:rPr lang="ru-RU" sz="2800">
                <a:solidFill>
                  <a:srgbClr val="763186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ОН </a:t>
            </a:r>
            <a:r>
              <a:rPr lang="ru-RU" sz="2800">
                <a:solidFill>
                  <a:srgbClr val="1F1F1F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гораздо изобретательнее, чем его зрелые коллеги по цеху, и может поработать с такой труппой, которую сложно назвать нормальной. </a:t>
            </a:r>
            <a:endParaRPr sz="2800">
              <a:solidFill>
                <a:srgbClr val="1F1F1F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indent="45720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2800">
                <a:solidFill>
                  <a:srgbClr val="1F1F1F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Назовите </a:t>
            </a:r>
            <a:r>
              <a:rPr lang="ru-RU" sz="2800">
                <a:solidFill>
                  <a:srgbClr val="763186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ЕГО</a:t>
            </a:r>
            <a:endParaRPr i="0" sz="2800" u="none" cap="none" strike="noStrike">
              <a:solidFill>
                <a:srgbClr val="763186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75000"/>
          </a:blip>
          <a:stretch>
            <a:fillRect/>
          </a:stretch>
        </a:blip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299" name="Google Shape;29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4"/>
          <p:cNvSpPr/>
          <p:nvPr/>
        </p:nvSpPr>
        <p:spPr>
          <a:xfrm>
            <a:off x="249675" y="142800"/>
            <a:ext cx="11436600" cy="399600"/>
          </a:xfrm>
          <a:prstGeom prst="roundRect">
            <a:avLst>
              <a:gd fmla="val 50000" name="adj"/>
            </a:avLst>
          </a:prstGeom>
          <a:solidFill>
            <a:schemeClr val="lt1">
              <a:alpha val="89410"/>
            </a:schemeClr>
          </a:solidFill>
          <a:ln cap="flat" cmpd="sng" w="9525">
            <a:solidFill>
              <a:schemeClr val="lt2">
                <a:alpha val="4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1" name="Google Shape;301;p34"/>
          <p:cNvGrpSpPr/>
          <p:nvPr/>
        </p:nvGrpSpPr>
        <p:grpSpPr>
          <a:xfrm>
            <a:off x="554475" y="144375"/>
            <a:ext cx="1573500" cy="399600"/>
            <a:chOff x="1143001" y="3353745"/>
            <a:chExt cx="1573500" cy="399600"/>
          </a:xfrm>
        </p:grpSpPr>
        <p:sp>
          <p:nvSpPr>
            <p:cNvPr id="302" name="Google Shape;302;p34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rgbClr val="F1F4F8"/>
            </a:solidFill>
            <a:ln>
              <a:noFill/>
            </a:ln>
            <a:effectLst>
              <a:outerShdw blurRad="127000" rotWithShape="0" algn="tr" dir="8100000" dist="127000">
                <a:schemeClr val="dk1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303" name="Google Shape;303;p34"/>
            <p:cNvSpPr/>
            <p:nvPr/>
          </p:nvSpPr>
          <p:spPr>
            <a:xfrm>
              <a:off x="1143001" y="3353745"/>
              <a:ext cx="993000" cy="399600"/>
            </a:xfrm>
            <a:prstGeom prst="roundRect">
              <a:avLst>
                <a:gd fmla="val 50000" name="adj"/>
              </a:avLst>
            </a:prstGeom>
            <a:solidFill>
              <a:srgbClr val="F1F4F8"/>
            </a:solidFill>
            <a:ln>
              <a:noFill/>
            </a:ln>
            <a:effectLst>
              <a:outerShdw blurRad="127000" rotWithShape="0" algn="bl" dir="18900000" dist="127000">
                <a:schemeClr val="lt2">
                  <a:alpha val="6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304" name="Google Shape;304;p34"/>
            <p:cNvSpPr/>
            <p:nvPr/>
          </p:nvSpPr>
          <p:spPr>
            <a:xfrm>
              <a:off x="1143001" y="3353745"/>
              <a:ext cx="1573500" cy="399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800">
                  <a:solidFill>
                    <a:srgbClr val="FFFFFF"/>
                  </a:solidFill>
                  <a:latin typeface="Golos Text"/>
                  <a:ea typeface="Golos Text"/>
                  <a:cs typeface="Golos Text"/>
                  <a:sym typeface="Golos Text"/>
                </a:rPr>
                <a:t>Вопрос 1</a:t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5" name="Google Shape;305;p34"/>
          <p:cNvSpPr/>
          <p:nvPr/>
        </p:nvSpPr>
        <p:spPr>
          <a:xfrm>
            <a:off x="2294375" y="1443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2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4"/>
          <p:cNvSpPr/>
          <p:nvPr/>
        </p:nvSpPr>
        <p:spPr>
          <a:xfrm>
            <a:off x="4046975" y="1443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3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4"/>
          <p:cNvSpPr/>
          <p:nvPr/>
        </p:nvSpPr>
        <p:spPr>
          <a:xfrm>
            <a:off x="5799575" y="1443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4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4"/>
          <p:cNvSpPr/>
          <p:nvPr/>
        </p:nvSpPr>
        <p:spPr>
          <a:xfrm>
            <a:off x="7628375" y="144375"/>
            <a:ext cx="1573500" cy="399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5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4"/>
          <p:cNvSpPr/>
          <p:nvPr/>
        </p:nvSpPr>
        <p:spPr>
          <a:xfrm>
            <a:off x="9503625" y="144375"/>
            <a:ext cx="1573500" cy="399600"/>
          </a:xfrm>
          <a:prstGeom prst="roundRect">
            <a:avLst>
              <a:gd fmla="val 50000" name="adj"/>
            </a:avLst>
          </a:prstGeom>
          <a:solidFill>
            <a:srgbClr val="76318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80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Вопрос 6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4"/>
          <p:cNvSpPr/>
          <p:nvPr/>
        </p:nvSpPr>
        <p:spPr>
          <a:xfrm>
            <a:off x="440900" y="1091975"/>
            <a:ext cx="11228100" cy="5365200"/>
          </a:xfrm>
          <a:prstGeom prst="roundRect">
            <a:avLst>
              <a:gd fmla="val 9047" name="adj"/>
            </a:avLst>
          </a:prstGeom>
          <a:gradFill>
            <a:gsLst>
              <a:gs pos="0">
                <a:srgbClr val="00D29D">
                  <a:alpha val="60000"/>
                </a:srgbClr>
              </a:gs>
              <a:gs pos="50000">
                <a:srgbClr val="00D29D">
                  <a:alpha val="80000"/>
                </a:srgbClr>
              </a:gs>
              <a:gs pos="100000">
                <a:srgbClr val="DDFBED">
                  <a:alpha val="0"/>
                </a:srgbClr>
              </a:gs>
            </a:gsLst>
            <a:lin ang="5400700" scaled="0"/>
          </a:gradFill>
          <a:ln>
            <a:noFill/>
          </a:ln>
          <a:effectLst>
            <a:outerShdw blurRad="101600" rotWithShape="0" algn="tl" dir="2700000" dist="88900">
              <a:srgbClr val="000000">
                <a:alpha val="29409"/>
              </a:srgbClr>
            </a:outerShdw>
          </a:effectLst>
        </p:spPr>
        <p:txBody>
          <a:bodyPr anchorCtr="0" anchor="ctr" bIns="38075" lIns="76150" spcFirstLastPara="1" rIns="76150" wrap="square" tIns="380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311" name="Google Shape;311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3300" y="1364800"/>
            <a:ext cx="10943300" cy="49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4"/>
          <p:cNvSpPr txBox="1"/>
          <p:nvPr/>
        </p:nvSpPr>
        <p:spPr>
          <a:xfrm>
            <a:off x="924825" y="1811225"/>
            <a:ext cx="100863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457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3300">
                <a:solidFill>
                  <a:srgbClr val="763186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ОН</a:t>
            </a:r>
            <a:r>
              <a:rPr lang="ru-RU" sz="3300">
                <a:solidFill>
                  <a:srgbClr val="1F1F1F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 - хороший пример того, зачем нужна </a:t>
            </a:r>
            <a:r>
              <a:rPr lang="ru-RU" sz="3300">
                <a:solidFill>
                  <a:srgbClr val="763186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ОНА</a:t>
            </a:r>
            <a:r>
              <a:rPr lang="ru-RU" sz="3300">
                <a:solidFill>
                  <a:srgbClr val="1F1F1F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.  </a:t>
            </a:r>
            <a:endParaRPr sz="3300">
              <a:solidFill>
                <a:srgbClr val="1F1F1F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indent="457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3300">
                <a:solidFill>
                  <a:srgbClr val="763186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ОНА</a:t>
            </a:r>
            <a:r>
              <a:rPr lang="ru-RU" sz="3300">
                <a:solidFill>
                  <a:srgbClr val="1F1F1F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- весьма загадочная подруга самой цельной личности из мира математики . </a:t>
            </a:r>
            <a:endParaRPr sz="3300">
              <a:solidFill>
                <a:srgbClr val="1F1F1F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indent="457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3300">
                <a:solidFill>
                  <a:srgbClr val="1F1F1F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Рассчитывая </a:t>
            </a:r>
            <a:r>
              <a:rPr lang="ru-RU" sz="3300">
                <a:solidFill>
                  <a:srgbClr val="763186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ЕЕ</a:t>
            </a:r>
            <a:r>
              <a:rPr lang="ru-RU" sz="3300">
                <a:solidFill>
                  <a:srgbClr val="1F1F1F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 мы находим путеводную звезду - знак, определяющий направление нашего движения когда осуществляем </a:t>
            </a:r>
            <a:r>
              <a:rPr lang="ru-RU" sz="3300">
                <a:solidFill>
                  <a:srgbClr val="763186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ЕГО</a:t>
            </a:r>
            <a:r>
              <a:rPr lang="ru-RU" sz="3300">
                <a:solidFill>
                  <a:srgbClr val="1F1F1F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.  Но насколько сильно придется падать, конечно, зависит от того, где вы сейчас, где были чуть раньше и каким шагом обладаете.  </a:t>
            </a:r>
            <a:endParaRPr sz="3300">
              <a:solidFill>
                <a:srgbClr val="1F1F1F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indent="457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3300">
                <a:solidFill>
                  <a:srgbClr val="1F1F1F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Назовите </a:t>
            </a:r>
            <a:r>
              <a:rPr lang="ru-RU" sz="3300">
                <a:solidFill>
                  <a:srgbClr val="763186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ЕГО и ЕЕ</a:t>
            </a:r>
            <a:endParaRPr i="0" sz="3300" u="none" cap="none" strike="noStrike">
              <a:solidFill>
                <a:srgbClr val="763186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75000"/>
          </a:blip>
          <a:stretch>
            <a:fillRect/>
          </a:stretch>
        </a:blip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35"/>
          <p:cNvGrpSpPr/>
          <p:nvPr/>
        </p:nvGrpSpPr>
        <p:grpSpPr>
          <a:xfrm>
            <a:off x="2356549" y="3463483"/>
            <a:ext cx="2570335" cy="1360765"/>
            <a:chOff x="2356549" y="3463483"/>
            <a:chExt cx="2570335" cy="1360765"/>
          </a:xfrm>
        </p:grpSpPr>
        <p:sp>
          <p:nvSpPr>
            <p:cNvPr id="318" name="Google Shape;318;p35"/>
            <p:cNvSpPr/>
            <p:nvPr/>
          </p:nvSpPr>
          <p:spPr>
            <a:xfrm>
              <a:off x="2356549" y="3463483"/>
              <a:ext cx="2570335" cy="1360765"/>
            </a:xfrm>
            <a:custGeom>
              <a:rect b="b" l="l" r="r" t="t"/>
              <a:pathLst>
                <a:path extrusionOk="0" h="431" w="817">
                  <a:moveTo>
                    <a:pt x="20" y="431"/>
                  </a:moveTo>
                  <a:cubicBezTo>
                    <a:pt x="9" y="431"/>
                    <a:pt x="0" y="422"/>
                    <a:pt x="0" y="411"/>
                  </a:cubicBezTo>
                  <a:cubicBezTo>
                    <a:pt x="0" y="302"/>
                    <a:pt x="42" y="199"/>
                    <a:pt x="119" y="121"/>
                  </a:cubicBezTo>
                  <a:cubicBezTo>
                    <a:pt x="195" y="44"/>
                    <a:pt x="298" y="1"/>
                    <a:pt x="407" y="0"/>
                  </a:cubicBezTo>
                  <a:cubicBezTo>
                    <a:pt x="408" y="0"/>
                    <a:pt x="408" y="0"/>
                    <a:pt x="409" y="0"/>
                  </a:cubicBezTo>
                  <a:cubicBezTo>
                    <a:pt x="633" y="0"/>
                    <a:pt x="816" y="182"/>
                    <a:pt x="817" y="407"/>
                  </a:cubicBezTo>
                  <a:cubicBezTo>
                    <a:pt x="817" y="409"/>
                    <a:pt x="817" y="409"/>
                    <a:pt x="817" y="409"/>
                  </a:cubicBezTo>
                  <a:cubicBezTo>
                    <a:pt x="817" y="420"/>
                    <a:pt x="808" y="429"/>
                    <a:pt x="797" y="429"/>
                  </a:cubicBezTo>
                  <a:cubicBezTo>
                    <a:pt x="786" y="429"/>
                    <a:pt x="777" y="420"/>
                    <a:pt x="777" y="409"/>
                  </a:cubicBezTo>
                  <a:cubicBezTo>
                    <a:pt x="777" y="407"/>
                    <a:pt x="777" y="407"/>
                    <a:pt x="777" y="407"/>
                  </a:cubicBezTo>
                  <a:cubicBezTo>
                    <a:pt x="776" y="205"/>
                    <a:pt x="611" y="40"/>
                    <a:pt x="409" y="40"/>
                  </a:cubicBezTo>
                  <a:cubicBezTo>
                    <a:pt x="408" y="40"/>
                    <a:pt x="408" y="40"/>
                    <a:pt x="407" y="40"/>
                  </a:cubicBezTo>
                  <a:cubicBezTo>
                    <a:pt x="309" y="41"/>
                    <a:pt x="216" y="80"/>
                    <a:pt x="147" y="150"/>
                  </a:cubicBezTo>
                  <a:cubicBezTo>
                    <a:pt x="78" y="219"/>
                    <a:pt x="40" y="312"/>
                    <a:pt x="40" y="410"/>
                  </a:cubicBezTo>
                  <a:cubicBezTo>
                    <a:pt x="40" y="422"/>
                    <a:pt x="31" y="431"/>
                    <a:pt x="20" y="431"/>
                  </a:cubicBezTo>
                  <a:cubicBezTo>
                    <a:pt x="20" y="431"/>
                    <a:pt x="20" y="431"/>
                    <a:pt x="20" y="43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35"/>
            <p:cNvSpPr/>
            <p:nvPr/>
          </p:nvSpPr>
          <p:spPr>
            <a:xfrm>
              <a:off x="2356549" y="3463483"/>
              <a:ext cx="2570335" cy="1360765"/>
            </a:xfrm>
            <a:custGeom>
              <a:rect b="b" l="l" r="r" t="t"/>
              <a:pathLst>
                <a:path extrusionOk="0" h="431" w="817">
                  <a:moveTo>
                    <a:pt x="20" y="431"/>
                  </a:moveTo>
                  <a:cubicBezTo>
                    <a:pt x="9" y="431"/>
                    <a:pt x="0" y="422"/>
                    <a:pt x="0" y="411"/>
                  </a:cubicBezTo>
                  <a:cubicBezTo>
                    <a:pt x="0" y="302"/>
                    <a:pt x="42" y="199"/>
                    <a:pt x="119" y="121"/>
                  </a:cubicBezTo>
                  <a:cubicBezTo>
                    <a:pt x="195" y="44"/>
                    <a:pt x="298" y="1"/>
                    <a:pt x="407" y="0"/>
                  </a:cubicBezTo>
                  <a:cubicBezTo>
                    <a:pt x="408" y="0"/>
                    <a:pt x="408" y="0"/>
                    <a:pt x="409" y="0"/>
                  </a:cubicBezTo>
                  <a:cubicBezTo>
                    <a:pt x="633" y="0"/>
                    <a:pt x="816" y="182"/>
                    <a:pt x="817" y="407"/>
                  </a:cubicBezTo>
                  <a:cubicBezTo>
                    <a:pt x="817" y="409"/>
                    <a:pt x="817" y="409"/>
                    <a:pt x="817" y="409"/>
                  </a:cubicBezTo>
                  <a:cubicBezTo>
                    <a:pt x="817" y="420"/>
                    <a:pt x="808" y="429"/>
                    <a:pt x="797" y="429"/>
                  </a:cubicBezTo>
                  <a:cubicBezTo>
                    <a:pt x="786" y="429"/>
                    <a:pt x="777" y="420"/>
                    <a:pt x="777" y="409"/>
                  </a:cubicBezTo>
                  <a:cubicBezTo>
                    <a:pt x="777" y="407"/>
                    <a:pt x="777" y="407"/>
                    <a:pt x="777" y="407"/>
                  </a:cubicBezTo>
                  <a:cubicBezTo>
                    <a:pt x="776" y="205"/>
                    <a:pt x="611" y="40"/>
                    <a:pt x="409" y="40"/>
                  </a:cubicBezTo>
                  <a:cubicBezTo>
                    <a:pt x="408" y="40"/>
                    <a:pt x="408" y="40"/>
                    <a:pt x="407" y="40"/>
                  </a:cubicBezTo>
                  <a:cubicBezTo>
                    <a:pt x="309" y="41"/>
                    <a:pt x="216" y="80"/>
                    <a:pt x="147" y="150"/>
                  </a:cubicBezTo>
                  <a:cubicBezTo>
                    <a:pt x="78" y="219"/>
                    <a:pt x="40" y="312"/>
                    <a:pt x="40" y="410"/>
                  </a:cubicBezTo>
                  <a:cubicBezTo>
                    <a:pt x="40" y="422"/>
                    <a:pt x="31" y="431"/>
                    <a:pt x="20" y="431"/>
                  </a:cubicBezTo>
                  <a:cubicBezTo>
                    <a:pt x="20" y="431"/>
                    <a:pt x="20" y="431"/>
                    <a:pt x="20" y="431"/>
                  </a:cubicBezTo>
                  <a:close/>
                </a:path>
              </a:pathLst>
            </a:custGeom>
            <a:solidFill>
              <a:schemeClr val="lt1">
                <a:alpha val="89410"/>
              </a:schemeClr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365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0" name="Google Shape;320;p35"/>
          <p:cNvGrpSpPr/>
          <p:nvPr/>
        </p:nvGrpSpPr>
        <p:grpSpPr>
          <a:xfrm>
            <a:off x="4823432" y="4714167"/>
            <a:ext cx="2558398" cy="1343524"/>
            <a:chOff x="4823432" y="4714167"/>
            <a:chExt cx="2558398" cy="1343524"/>
          </a:xfrm>
        </p:grpSpPr>
        <p:sp>
          <p:nvSpPr>
            <p:cNvPr id="321" name="Google Shape;321;p35"/>
            <p:cNvSpPr/>
            <p:nvPr/>
          </p:nvSpPr>
          <p:spPr>
            <a:xfrm>
              <a:off x="4823432" y="4714167"/>
              <a:ext cx="2558397" cy="1343524"/>
            </a:xfrm>
            <a:custGeom>
              <a:rect b="b" l="l" r="r" t="t"/>
              <a:pathLst>
                <a:path extrusionOk="0" h="426" w="813">
                  <a:moveTo>
                    <a:pt x="405" y="426"/>
                  </a:moveTo>
                  <a:cubicBezTo>
                    <a:pt x="404" y="426"/>
                    <a:pt x="403" y="426"/>
                    <a:pt x="403" y="426"/>
                  </a:cubicBezTo>
                  <a:cubicBezTo>
                    <a:pt x="203" y="425"/>
                    <a:pt x="35" y="281"/>
                    <a:pt x="2" y="85"/>
                  </a:cubicBezTo>
                  <a:cubicBezTo>
                    <a:pt x="0" y="74"/>
                    <a:pt x="8" y="64"/>
                    <a:pt x="18" y="62"/>
                  </a:cubicBezTo>
                  <a:cubicBezTo>
                    <a:pt x="29" y="60"/>
                    <a:pt x="40" y="68"/>
                    <a:pt x="41" y="78"/>
                  </a:cubicBezTo>
                  <a:cubicBezTo>
                    <a:pt x="71" y="256"/>
                    <a:pt x="223" y="385"/>
                    <a:pt x="403" y="386"/>
                  </a:cubicBezTo>
                  <a:cubicBezTo>
                    <a:pt x="403" y="386"/>
                    <a:pt x="404" y="386"/>
                    <a:pt x="405" y="386"/>
                  </a:cubicBezTo>
                  <a:cubicBezTo>
                    <a:pt x="607" y="386"/>
                    <a:pt x="772" y="222"/>
                    <a:pt x="773" y="19"/>
                  </a:cubicBezTo>
                  <a:cubicBezTo>
                    <a:pt x="773" y="8"/>
                    <a:pt x="782" y="0"/>
                    <a:pt x="793" y="0"/>
                  </a:cubicBezTo>
                  <a:cubicBezTo>
                    <a:pt x="793" y="0"/>
                    <a:pt x="793" y="0"/>
                    <a:pt x="793" y="0"/>
                  </a:cubicBezTo>
                  <a:cubicBezTo>
                    <a:pt x="804" y="0"/>
                    <a:pt x="813" y="9"/>
                    <a:pt x="813" y="20"/>
                  </a:cubicBezTo>
                  <a:cubicBezTo>
                    <a:pt x="812" y="244"/>
                    <a:pt x="629" y="426"/>
                    <a:pt x="405" y="4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35"/>
            <p:cNvSpPr/>
            <p:nvPr/>
          </p:nvSpPr>
          <p:spPr>
            <a:xfrm>
              <a:off x="4823433" y="4714167"/>
              <a:ext cx="2558397" cy="1343524"/>
            </a:xfrm>
            <a:custGeom>
              <a:rect b="b" l="l" r="r" t="t"/>
              <a:pathLst>
                <a:path extrusionOk="0" h="426" w="813">
                  <a:moveTo>
                    <a:pt x="405" y="426"/>
                  </a:moveTo>
                  <a:cubicBezTo>
                    <a:pt x="404" y="426"/>
                    <a:pt x="403" y="426"/>
                    <a:pt x="403" y="426"/>
                  </a:cubicBezTo>
                  <a:cubicBezTo>
                    <a:pt x="203" y="425"/>
                    <a:pt x="35" y="281"/>
                    <a:pt x="2" y="85"/>
                  </a:cubicBezTo>
                  <a:cubicBezTo>
                    <a:pt x="0" y="74"/>
                    <a:pt x="8" y="64"/>
                    <a:pt x="18" y="62"/>
                  </a:cubicBezTo>
                  <a:cubicBezTo>
                    <a:pt x="29" y="60"/>
                    <a:pt x="40" y="68"/>
                    <a:pt x="41" y="78"/>
                  </a:cubicBezTo>
                  <a:cubicBezTo>
                    <a:pt x="71" y="256"/>
                    <a:pt x="223" y="385"/>
                    <a:pt x="403" y="386"/>
                  </a:cubicBezTo>
                  <a:cubicBezTo>
                    <a:pt x="403" y="386"/>
                    <a:pt x="404" y="386"/>
                    <a:pt x="405" y="386"/>
                  </a:cubicBezTo>
                  <a:cubicBezTo>
                    <a:pt x="607" y="386"/>
                    <a:pt x="772" y="222"/>
                    <a:pt x="773" y="19"/>
                  </a:cubicBezTo>
                  <a:cubicBezTo>
                    <a:pt x="773" y="8"/>
                    <a:pt x="782" y="0"/>
                    <a:pt x="793" y="0"/>
                  </a:cubicBezTo>
                  <a:cubicBezTo>
                    <a:pt x="793" y="0"/>
                    <a:pt x="793" y="0"/>
                    <a:pt x="793" y="0"/>
                  </a:cubicBezTo>
                  <a:cubicBezTo>
                    <a:pt x="804" y="0"/>
                    <a:pt x="813" y="9"/>
                    <a:pt x="813" y="20"/>
                  </a:cubicBezTo>
                  <a:cubicBezTo>
                    <a:pt x="812" y="244"/>
                    <a:pt x="629" y="426"/>
                    <a:pt x="405" y="426"/>
                  </a:cubicBezTo>
                  <a:close/>
                </a:path>
              </a:pathLst>
            </a:custGeom>
            <a:solidFill>
              <a:schemeClr val="lt1">
                <a:alpha val="89410"/>
              </a:schemeClr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365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3" name="Google Shape;323;p35"/>
          <p:cNvGrpSpPr/>
          <p:nvPr/>
        </p:nvGrpSpPr>
        <p:grpSpPr>
          <a:xfrm>
            <a:off x="7265117" y="3429000"/>
            <a:ext cx="2561053" cy="1388617"/>
            <a:chOff x="7265117" y="3429000"/>
            <a:chExt cx="2561053" cy="1388617"/>
          </a:xfrm>
        </p:grpSpPr>
        <p:sp>
          <p:nvSpPr>
            <p:cNvPr id="324" name="Google Shape;324;p35"/>
            <p:cNvSpPr/>
            <p:nvPr/>
          </p:nvSpPr>
          <p:spPr>
            <a:xfrm>
              <a:off x="7265117" y="3429000"/>
              <a:ext cx="2561052" cy="1388617"/>
            </a:xfrm>
            <a:custGeom>
              <a:rect b="b" l="l" r="r" t="t"/>
              <a:pathLst>
                <a:path extrusionOk="0" h="440" w="814">
                  <a:moveTo>
                    <a:pt x="794" y="440"/>
                  </a:moveTo>
                  <a:cubicBezTo>
                    <a:pt x="783" y="440"/>
                    <a:pt x="774" y="431"/>
                    <a:pt x="774" y="420"/>
                  </a:cubicBezTo>
                  <a:cubicBezTo>
                    <a:pt x="774" y="238"/>
                    <a:pt x="638" y="82"/>
                    <a:pt x="459" y="55"/>
                  </a:cubicBezTo>
                  <a:cubicBezTo>
                    <a:pt x="361" y="41"/>
                    <a:pt x="264" y="66"/>
                    <a:pt x="185" y="124"/>
                  </a:cubicBezTo>
                  <a:cubicBezTo>
                    <a:pt x="106" y="183"/>
                    <a:pt x="55" y="269"/>
                    <a:pt x="41" y="366"/>
                  </a:cubicBezTo>
                  <a:cubicBezTo>
                    <a:pt x="39" y="377"/>
                    <a:pt x="29" y="385"/>
                    <a:pt x="18" y="383"/>
                  </a:cubicBezTo>
                  <a:cubicBezTo>
                    <a:pt x="7" y="382"/>
                    <a:pt x="0" y="372"/>
                    <a:pt x="1" y="361"/>
                  </a:cubicBezTo>
                  <a:cubicBezTo>
                    <a:pt x="17" y="253"/>
                    <a:pt x="74" y="157"/>
                    <a:pt x="161" y="92"/>
                  </a:cubicBezTo>
                  <a:cubicBezTo>
                    <a:pt x="249" y="27"/>
                    <a:pt x="357" y="0"/>
                    <a:pt x="464" y="16"/>
                  </a:cubicBezTo>
                  <a:cubicBezTo>
                    <a:pt x="561" y="30"/>
                    <a:pt x="650" y="79"/>
                    <a:pt x="714" y="153"/>
                  </a:cubicBezTo>
                  <a:cubicBezTo>
                    <a:pt x="778" y="227"/>
                    <a:pt x="814" y="322"/>
                    <a:pt x="814" y="420"/>
                  </a:cubicBezTo>
                  <a:cubicBezTo>
                    <a:pt x="814" y="431"/>
                    <a:pt x="805" y="440"/>
                    <a:pt x="794" y="4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35"/>
            <p:cNvSpPr/>
            <p:nvPr/>
          </p:nvSpPr>
          <p:spPr>
            <a:xfrm>
              <a:off x="7265118" y="3429000"/>
              <a:ext cx="2561052" cy="1388617"/>
            </a:xfrm>
            <a:custGeom>
              <a:rect b="b" l="l" r="r" t="t"/>
              <a:pathLst>
                <a:path extrusionOk="0" h="440" w="814">
                  <a:moveTo>
                    <a:pt x="794" y="440"/>
                  </a:moveTo>
                  <a:cubicBezTo>
                    <a:pt x="783" y="440"/>
                    <a:pt x="774" y="431"/>
                    <a:pt x="774" y="420"/>
                  </a:cubicBezTo>
                  <a:cubicBezTo>
                    <a:pt x="774" y="238"/>
                    <a:pt x="638" y="82"/>
                    <a:pt x="459" y="55"/>
                  </a:cubicBezTo>
                  <a:cubicBezTo>
                    <a:pt x="361" y="41"/>
                    <a:pt x="264" y="66"/>
                    <a:pt x="185" y="124"/>
                  </a:cubicBezTo>
                  <a:cubicBezTo>
                    <a:pt x="106" y="183"/>
                    <a:pt x="55" y="269"/>
                    <a:pt x="41" y="366"/>
                  </a:cubicBezTo>
                  <a:cubicBezTo>
                    <a:pt x="39" y="377"/>
                    <a:pt x="29" y="385"/>
                    <a:pt x="18" y="383"/>
                  </a:cubicBezTo>
                  <a:cubicBezTo>
                    <a:pt x="7" y="382"/>
                    <a:pt x="0" y="372"/>
                    <a:pt x="1" y="361"/>
                  </a:cubicBezTo>
                  <a:cubicBezTo>
                    <a:pt x="17" y="253"/>
                    <a:pt x="74" y="157"/>
                    <a:pt x="161" y="92"/>
                  </a:cubicBezTo>
                  <a:cubicBezTo>
                    <a:pt x="249" y="27"/>
                    <a:pt x="357" y="0"/>
                    <a:pt x="464" y="16"/>
                  </a:cubicBezTo>
                  <a:cubicBezTo>
                    <a:pt x="561" y="30"/>
                    <a:pt x="650" y="79"/>
                    <a:pt x="714" y="153"/>
                  </a:cubicBezTo>
                  <a:cubicBezTo>
                    <a:pt x="778" y="227"/>
                    <a:pt x="814" y="322"/>
                    <a:pt x="814" y="420"/>
                  </a:cubicBezTo>
                  <a:cubicBezTo>
                    <a:pt x="814" y="431"/>
                    <a:pt x="805" y="440"/>
                    <a:pt x="794" y="440"/>
                  </a:cubicBezTo>
                  <a:close/>
                </a:path>
              </a:pathLst>
            </a:custGeom>
            <a:solidFill>
              <a:schemeClr val="lt1">
                <a:alpha val="89410"/>
              </a:schemeClr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365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6" name="Google Shape;326;p35"/>
          <p:cNvGrpSpPr/>
          <p:nvPr/>
        </p:nvGrpSpPr>
        <p:grpSpPr>
          <a:xfrm>
            <a:off x="7933832" y="3472891"/>
            <a:ext cx="1559901" cy="501840"/>
            <a:chOff x="3208897" y="1702191"/>
            <a:chExt cx="1593850" cy="512762"/>
          </a:xfrm>
        </p:grpSpPr>
        <p:sp>
          <p:nvSpPr>
            <p:cNvPr id="327" name="Google Shape;327;p35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63500" rotWithShape="0" algn="tr" dir="8100000" dist="63500">
                <a:schemeClr val="dk2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35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0800" rotWithShape="0" algn="bl" dir="18900000" dist="38100">
                <a:schemeClr val="lt2">
                  <a:alpha val="49410"/>
                </a:scheme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35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35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rgbClr val="00D29D">
                <a:alpha val="6706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1" name="Google Shape;331;p35"/>
          <p:cNvGrpSpPr/>
          <p:nvPr/>
        </p:nvGrpSpPr>
        <p:grpSpPr>
          <a:xfrm>
            <a:off x="2713192" y="3827440"/>
            <a:ext cx="1845615" cy="1845615"/>
            <a:chOff x="2147546" y="2289378"/>
            <a:chExt cx="2279100" cy="2279100"/>
          </a:xfrm>
        </p:grpSpPr>
        <p:sp>
          <p:nvSpPr>
            <p:cNvPr id="332" name="Google Shape;332;p35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rgbClr val="F1F4F8"/>
            </a:solidFill>
            <a:ln>
              <a:noFill/>
            </a:ln>
            <a:effectLst>
              <a:outerShdw blurRad="76200" rotWithShape="0" algn="tr" dir="8100000" dist="76200">
                <a:schemeClr val="dk2">
                  <a:alpha val="49410"/>
                </a:schemeClr>
              </a:outerShdw>
            </a:effectLst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35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rgbClr val="F1F4F8"/>
            </a:solidFill>
            <a:ln>
              <a:noFill/>
            </a:ln>
            <a:effectLst>
              <a:outerShdw blurRad="76200" rotWithShape="0" algn="bl" dir="18900000" dist="76200">
                <a:schemeClr val="lt2"/>
              </a:outerShdw>
            </a:effectLst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rgbClr val="F1F4F8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1" lang="ru-RU" sz="4200">
                  <a:solidFill>
                    <a:srgbClr val="763186"/>
                  </a:solidFill>
                  <a:latin typeface="Caveat"/>
                  <a:ea typeface="Caveat"/>
                  <a:cs typeface="Caveat"/>
                  <a:sym typeface="Caveat"/>
                </a:rPr>
                <a:t>6</a:t>
              </a:r>
              <a:r>
                <a:rPr i="1" lang="ru-RU" sz="3700">
                  <a:solidFill>
                    <a:srgbClr val="0B2027"/>
                  </a:solidFill>
                  <a:latin typeface="Caveat Medium"/>
                  <a:ea typeface="Caveat Medium"/>
                  <a:cs typeface="Caveat Medium"/>
                  <a:sym typeface="Caveat Medium"/>
                </a:rPr>
                <a:t> </a:t>
              </a:r>
              <a:r>
                <a:rPr i="1" lang="ru-RU" sz="3500">
                  <a:solidFill>
                    <a:srgbClr val="0B2027"/>
                  </a:solidFill>
                  <a:latin typeface="Caveat Medium"/>
                  <a:ea typeface="Caveat Medium"/>
                  <a:cs typeface="Caveat Medium"/>
                  <a:sym typeface="Caveat Medium"/>
                </a:rPr>
                <a:t>вопросов</a:t>
              </a:r>
              <a:endParaRPr i="1" sz="3200" u="none" cap="none" strike="noStrike">
                <a:solidFill>
                  <a:srgbClr val="0B2027"/>
                </a:solidFill>
                <a:latin typeface="Caveat Medium"/>
                <a:ea typeface="Caveat Medium"/>
                <a:cs typeface="Caveat Medium"/>
                <a:sym typeface="Caveat Medium"/>
              </a:endParaRPr>
            </a:p>
          </p:txBody>
        </p:sp>
      </p:grpSp>
      <p:grpSp>
        <p:nvGrpSpPr>
          <p:cNvPr id="336" name="Google Shape;336;p35"/>
          <p:cNvGrpSpPr/>
          <p:nvPr/>
        </p:nvGrpSpPr>
        <p:grpSpPr>
          <a:xfrm>
            <a:off x="5169913" y="3827440"/>
            <a:ext cx="1845615" cy="1845615"/>
            <a:chOff x="2147546" y="2289378"/>
            <a:chExt cx="2279100" cy="2279100"/>
          </a:xfrm>
        </p:grpSpPr>
        <p:sp>
          <p:nvSpPr>
            <p:cNvPr id="337" name="Google Shape;337;p35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rgbClr val="F1F4F8"/>
            </a:solidFill>
            <a:ln>
              <a:noFill/>
            </a:ln>
            <a:effectLst>
              <a:outerShdw blurRad="381000" rotWithShape="0" algn="tr" dir="8100000" dist="381000">
                <a:schemeClr val="dk2"/>
              </a:outerShdw>
            </a:effectLst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rgbClr val="F1F4F8"/>
            </a:solidFill>
            <a:ln>
              <a:noFill/>
            </a:ln>
            <a:effectLst>
              <a:outerShdw blurRad="381000" rotWithShape="0" algn="bl" dir="18900000" dist="381000">
                <a:schemeClr val="lt2"/>
              </a:outerShdw>
            </a:effectLst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38100" rotWithShape="0" algn="bl" dir="18900000" dist="38100">
                <a:schemeClr val="dk2">
                  <a:alpha val="20000"/>
                </a:schemeClr>
              </a:outerShdw>
            </a:effectLst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rgbClr val="F1F4F8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1" lang="ru-RU" sz="3500">
                  <a:solidFill>
                    <a:srgbClr val="763186"/>
                  </a:solidFill>
                  <a:latin typeface="Caveat"/>
                  <a:ea typeface="Caveat"/>
                  <a:cs typeface="Caveat"/>
                  <a:sym typeface="Caveat"/>
                </a:rPr>
                <a:t>1</a:t>
              </a:r>
              <a:r>
                <a:rPr b="1" i="1" lang="ru-RU" sz="3700">
                  <a:solidFill>
                    <a:srgbClr val="763186"/>
                  </a:solidFill>
                  <a:latin typeface="Caveat"/>
                  <a:ea typeface="Caveat"/>
                  <a:cs typeface="Caveat"/>
                  <a:sym typeface="Caveat"/>
                </a:rPr>
                <a:t>.5</a:t>
              </a:r>
              <a:r>
                <a:rPr b="1" i="1" lang="ru-RU" sz="3500">
                  <a:solidFill>
                    <a:srgbClr val="763186"/>
                  </a:solidFill>
                  <a:latin typeface="Caveat"/>
                  <a:ea typeface="Caveat"/>
                  <a:cs typeface="Caveat"/>
                  <a:sym typeface="Caveat"/>
                </a:rPr>
                <a:t> </a:t>
              </a:r>
              <a:r>
                <a:rPr i="1" lang="ru-RU" sz="3500">
                  <a:solidFill>
                    <a:srgbClr val="0B2027"/>
                  </a:solidFill>
                  <a:latin typeface="Caveat Medium"/>
                  <a:ea typeface="Caveat Medium"/>
                  <a:cs typeface="Caveat Medium"/>
                  <a:sym typeface="Caveat Medium"/>
                </a:rPr>
                <a:t>минуты</a:t>
              </a:r>
              <a:endParaRPr b="0" i="0" sz="1000" u="none" cap="none" strike="noStrike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  <p:grpSp>
        <p:nvGrpSpPr>
          <p:cNvPr id="341" name="Google Shape;341;p35"/>
          <p:cNvGrpSpPr/>
          <p:nvPr/>
        </p:nvGrpSpPr>
        <p:grpSpPr>
          <a:xfrm>
            <a:off x="7290015" y="4509918"/>
            <a:ext cx="84000" cy="84000"/>
            <a:chOff x="2977322" y="5785161"/>
            <a:chExt cx="84000" cy="84000"/>
          </a:xfrm>
        </p:grpSpPr>
        <p:sp>
          <p:nvSpPr>
            <p:cNvPr id="342" name="Google Shape;342;p35"/>
            <p:cNvSpPr/>
            <p:nvPr/>
          </p:nvSpPr>
          <p:spPr>
            <a:xfrm>
              <a:off x="2977322" y="5785161"/>
              <a:ext cx="84000" cy="8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rotWithShape="0" algn="tr" dir="8100000" dist="63500">
                <a:schemeClr val="dk2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2977322" y="5785161"/>
              <a:ext cx="84000" cy="84000"/>
            </a:xfrm>
            <a:prstGeom prst="ellipse">
              <a:avLst/>
            </a:prstGeom>
            <a:solidFill>
              <a:srgbClr val="DBF4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4" name="Google Shape;344;p35"/>
          <p:cNvGrpSpPr/>
          <p:nvPr/>
        </p:nvGrpSpPr>
        <p:grpSpPr>
          <a:xfrm>
            <a:off x="7591951" y="3827440"/>
            <a:ext cx="1845615" cy="1845615"/>
            <a:chOff x="2147546" y="2289378"/>
            <a:chExt cx="2279100" cy="2279100"/>
          </a:xfrm>
        </p:grpSpPr>
        <p:sp>
          <p:nvSpPr>
            <p:cNvPr id="345" name="Google Shape;345;p35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rgbClr val="F1F4F8"/>
            </a:solidFill>
            <a:ln>
              <a:noFill/>
            </a:ln>
            <a:effectLst>
              <a:outerShdw blurRad="76200" rotWithShape="0" algn="tr" dir="8100000" dist="76200">
                <a:schemeClr val="dk2">
                  <a:alpha val="49410"/>
                </a:schemeClr>
              </a:outerShdw>
            </a:effectLst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rgbClr val="F1F4F8"/>
            </a:solidFill>
            <a:ln>
              <a:noFill/>
            </a:ln>
            <a:effectLst>
              <a:outerShdw blurRad="76200" rotWithShape="0" algn="bl" dir="18900000" dist="76200">
                <a:schemeClr val="lt2"/>
              </a:outerShdw>
            </a:effectLst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2700" rotWithShape="0" algn="bl" dir="18900000" dist="12700">
                <a:schemeClr val="dk2">
                  <a:alpha val="20000"/>
                </a:schemeClr>
              </a:outerShdw>
            </a:effectLst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2147546" y="2289378"/>
              <a:ext cx="2279100" cy="2279100"/>
            </a:xfrm>
            <a:prstGeom prst="ellipse">
              <a:avLst/>
            </a:prstGeom>
            <a:solidFill>
              <a:srgbClr val="F1F4F8"/>
            </a:solidFill>
            <a:ln cap="flat" cmpd="sng" w="9525">
              <a:solidFill>
                <a:schemeClr val="lt2">
                  <a:alpha val="494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1" lang="ru-RU" sz="3900">
                  <a:solidFill>
                    <a:srgbClr val="763186"/>
                  </a:solidFill>
                  <a:latin typeface="Caveat"/>
                  <a:ea typeface="Caveat"/>
                  <a:cs typeface="Caveat"/>
                  <a:sym typeface="Caveat"/>
                </a:rPr>
                <a:t>2</a:t>
              </a:r>
              <a:r>
                <a:rPr i="1" lang="ru-RU" sz="3500">
                  <a:solidFill>
                    <a:srgbClr val="0B2027"/>
                  </a:solidFill>
                  <a:latin typeface="Caveat Medium"/>
                  <a:ea typeface="Caveat Medium"/>
                  <a:cs typeface="Caveat Medium"/>
                  <a:sym typeface="Caveat Medium"/>
                </a:rPr>
                <a:t>   балла</a:t>
              </a:r>
              <a:endParaRPr i="1" sz="3500">
                <a:solidFill>
                  <a:srgbClr val="0B2027"/>
                </a:solidFill>
                <a:latin typeface="Caveat Medium"/>
                <a:ea typeface="Caveat Medium"/>
                <a:cs typeface="Caveat Medium"/>
                <a:sym typeface="Caveat Medium"/>
              </a:endParaRPr>
            </a:p>
          </p:txBody>
        </p:sp>
      </p:grpSp>
      <p:grpSp>
        <p:nvGrpSpPr>
          <p:cNvPr id="349" name="Google Shape;349;p35"/>
          <p:cNvGrpSpPr/>
          <p:nvPr/>
        </p:nvGrpSpPr>
        <p:grpSpPr>
          <a:xfrm>
            <a:off x="2384268" y="4719184"/>
            <a:ext cx="84000" cy="84000"/>
            <a:chOff x="2977322" y="5785161"/>
            <a:chExt cx="84000" cy="84000"/>
          </a:xfrm>
        </p:grpSpPr>
        <p:sp>
          <p:nvSpPr>
            <p:cNvPr id="350" name="Google Shape;350;p35"/>
            <p:cNvSpPr/>
            <p:nvPr/>
          </p:nvSpPr>
          <p:spPr>
            <a:xfrm>
              <a:off x="2977322" y="5785161"/>
              <a:ext cx="84000" cy="8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rotWithShape="0" algn="tr" dir="8100000" dist="63500">
                <a:schemeClr val="dk2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35"/>
            <p:cNvSpPr/>
            <p:nvPr/>
          </p:nvSpPr>
          <p:spPr>
            <a:xfrm>
              <a:off x="2977322" y="5785161"/>
              <a:ext cx="84000" cy="84000"/>
            </a:xfrm>
            <a:prstGeom prst="ellipse">
              <a:avLst/>
            </a:prstGeom>
            <a:solidFill>
              <a:srgbClr val="DBF4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2" name="Google Shape;352;p35"/>
          <p:cNvSpPr txBox="1"/>
          <p:nvPr/>
        </p:nvSpPr>
        <p:spPr>
          <a:xfrm>
            <a:off x="1999648" y="1799704"/>
            <a:ext cx="8192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3900">
                <a:solidFill>
                  <a:srgbClr val="0B2027"/>
                </a:solidFill>
                <a:latin typeface="Caveat Medium"/>
                <a:ea typeface="Caveat Medium"/>
                <a:cs typeface="Caveat Medium"/>
                <a:sym typeface="Caveat Medium"/>
              </a:rPr>
              <a:t>Вопросы на основе фактов</a:t>
            </a:r>
            <a:endParaRPr i="0" sz="3900" u="none" cap="none" strike="noStrike">
              <a:solidFill>
                <a:srgbClr val="0B2027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sp>
        <p:nvSpPr>
          <p:cNvPr id="353" name="Google Shape;353;p35"/>
          <p:cNvSpPr txBox="1"/>
          <p:nvPr/>
        </p:nvSpPr>
        <p:spPr>
          <a:xfrm>
            <a:off x="1143000" y="638837"/>
            <a:ext cx="9906000" cy="632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2027"/>
              </a:buClr>
              <a:buSzPts val="3400"/>
              <a:buFont typeface="Golos Text SemiBold"/>
              <a:buNone/>
            </a:pPr>
            <a:r>
              <a:rPr b="1" lang="ru-RU" sz="4400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Второй</a:t>
            </a:r>
            <a:r>
              <a:rPr b="1" i="0" lang="ru-RU" sz="4400" u="none" cap="none" strike="noStrike">
                <a:solidFill>
                  <a:srgbClr val="763186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 тур</a:t>
            </a:r>
            <a:endParaRPr b="1" i="0" sz="4400" u="none" cap="none" strike="noStrike">
              <a:solidFill>
                <a:srgbClr val="763186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pic>
        <p:nvPicPr>
          <p:cNvPr descr=" " id="354" name="Google Shape;354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559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35"/>
          <p:cNvGrpSpPr/>
          <p:nvPr/>
        </p:nvGrpSpPr>
        <p:grpSpPr>
          <a:xfrm>
            <a:off x="2984232" y="3401928"/>
            <a:ext cx="1559901" cy="501840"/>
            <a:chOff x="3208897" y="1702191"/>
            <a:chExt cx="1593850" cy="512762"/>
          </a:xfrm>
        </p:grpSpPr>
        <p:sp>
          <p:nvSpPr>
            <p:cNvPr id="356" name="Google Shape;356;p35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63500" rotWithShape="0" algn="tr" dir="8100000" dist="63500">
                <a:schemeClr val="dk2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0800" rotWithShape="0" algn="bl" dir="18900000" dist="38100">
                <a:schemeClr val="lt2">
                  <a:alpha val="49410"/>
                </a:scheme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5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rgbClr val="00D29D">
                <a:alpha val="6706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0" name="Google Shape;360;p35"/>
          <p:cNvGrpSpPr/>
          <p:nvPr/>
        </p:nvGrpSpPr>
        <p:grpSpPr>
          <a:xfrm rot="10800000">
            <a:off x="5093732" y="5616478"/>
            <a:ext cx="1559901" cy="501840"/>
            <a:chOff x="3208897" y="1702191"/>
            <a:chExt cx="1593850" cy="512762"/>
          </a:xfrm>
        </p:grpSpPr>
        <p:sp>
          <p:nvSpPr>
            <p:cNvPr id="361" name="Google Shape;361;p35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63500" rotWithShape="0" algn="tr" dir="8100000" dist="63500">
                <a:schemeClr val="dk2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35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0800" rotWithShape="0" algn="bl" dir="18900000" dist="38100">
                <a:schemeClr val="lt2">
                  <a:alpha val="49410"/>
                </a:scheme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35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>
              <a:off x="3208897" y="1702191"/>
              <a:ext cx="1593850" cy="512762"/>
            </a:xfrm>
            <a:custGeom>
              <a:rect b="b" l="l" r="r" t="t"/>
              <a:pathLst>
                <a:path extrusionOk="0" h="133" w="421">
                  <a:moveTo>
                    <a:pt x="410" y="133"/>
                  </a:moveTo>
                  <a:cubicBezTo>
                    <a:pt x="407" y="133"/>
                    <a:pt x="405" y="132"/>
                    <a:pt x="403" y="130"/>
                  </a:cubicBezTo>
                  <a:cubicBezTo>
                    <a:pt x="322" y="52"/>
                    <a:pt x="233" y="17"/>
                    <a:pt x="137" y="26"/>
                  </a:cubicBezTo>
                  <a:cubicBezTo>
                    <a:pt x="66" y="33"/>
                    <a:pt x="17" y="63"/>
                    <a:pt x="16" y="63"/>
                  </a:cubicBezTo>
                  <a:cubicBezTo>
                    <a:pt x="12" y="66"/>
                    <a:pt x="6" y="65"/>
                    <a:pt x="3" y="60"/>
                  </a:cubicBezTo>
                  <a:cubicBezTo>
                    <a:pt x="0" y="55"/>
                    <a:pt x="1" y="49"/>
                    <a:pt x="6" y="46"/>
                  </a:cubicBezTo>
                  <a:cubicBezTo>
                    <a:pt x="8" y="45"/>
                    <a:pt x="58" y="14"/>
                    <a:pt x="134" y="6"/>
                  </a:cubicBezTo>
                  <a:cubicBezTo>
                    <a:pt x="205" y="0"/>
                    <a:pt x="310" y="13"/>
                    <a:pt x="416" y="115"/>
                  </a:cubicBezTo>
                  <a:cubicBezTo>
                    <a:pt x="420" y="119"/>
                    <a:pt x="421" y="126"/>
                    <a:pt x="417" y="130"/>
                  </a:cubicBezTo>
                  <a:cubicBezTo>
                    <a:pt x="415" y="132"/>
                    <a:pt x="412" y="133"/>
                    <a:pt x="410" y="133"/>
                  </a:cubicBezTo>
                  <a:close/>
                </a:path>
              </a:pathLst>
            </a:custGeom>
            <a:solidFill>
              <a:srgbClr val="00D29D">
                <a:alpha val="6706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eomorphic Color System">
      <a:dk1>
        <a:srgbClr val="526290"/>
      </a:dk1>
      <a:lt1>
        <a:srgbClr val="F1F4F8"/>
      </a:lt1>
      <a:dk2>
        <a:srgbClr val="DBDFEA"/>
      </a:dk2>
      <a:lt2>
        <a:srgbClr val="FFFFFF"/>
      </a:lt2>
      <a:accent1>
        <a:srgbClr val="651FFF"/>
      </a:accent1>
      <a:accent2>
        <a:srgbClr val="7C4DFF"/>
      </a:accent2>
      <a:accent3>
        <a:srgbClr val="FF1744"/>
      </a:accent3>
      <a:accent4>
        <a:srgbClr val="FF5252"/>
      </a:accent4>
      <a:accent5>
        <a:srgbClr val="00BFA5"/>
      </a:accent5>
      <a:accent6>
        <a:srgbClr val="1DE9B6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